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DA8CD-CCBF-44E1-BC74-81472105CC4F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AEECF-9B5B-43BA-AAAF-4011F30541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910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EECF-9B5B-43BA-AAAF-4011F305418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99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EECF-9B5B-43BA-AAAF-4011F3054182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99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78D208-2921-45F6-BFF0-3C522361CD18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4C5E274-B505-4F91-A78F-9DC8DDFDB47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hainathospital.org/chainatwe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hainathospital.org/chainatwe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72" y="-6841"/>
            <a:ext cx="9039668" cy="144655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ระบบจับบัตรคิวออนไลน์ </a:t>
            </a:r>
            <a:r>
              <a:rPr lang="en-GB" sz="4400" b="1" dirty="0">
                <a:latin typeface="TH SarabunPSK" pitchFamily="34" charset="-34"/>
                <a:cs typeface="TH SarabunPSK" pitchFamily="34" charset="-34"/>
              </a:rPr>
              <a:t>Smart </a:t>
            </a:r>
            <a:r>
              <a:rPr lang="en-GB" sz="4400" b="1" dirty="0" smtClean="0">
                <a:latin typeface="TH SarabunPSK" pitchFamily="34" charset="-34"/>
                <a:cs typeface="TH SarabunPSK" pitchFamily="34" charset="-34"/>
              </a:rPr>
              <a:t>Hospital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4.0</a:t>
            </a: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โรงพยาบาลชัยนาทนเรนทร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912" y="6476987"/>
            <a:ext cx="3482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โดย ศูนย์คอมพิวเตอร์โรงพยาบาลชัยนาทนเรนทร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Program\Documents\Q\moc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3" y="1484784"/>
            <a:ext cx="7555275" cy="50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444" y="1095009"/>
            <a:ext cx="7351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เข้าระบบจับบัตรคิวออนไลน์ ผ่านหน้าเว็บไซต์โรงพยาบาลชัยนาทนเรนทร </a:t>
            </a:r>
            <a:endParaRPr lang="en-GB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GB" sz="2400" b="1" dirty="0" smtClean="0">
                <a:latin typeface="TH SarabunPSK" pitchFamily="34" charset="-34"/>
                <a:cs typeface="TH SarabunPSK" pitchFamily="34" charset="-34"/>
                <a:hlinkClick r:id="rId2"/>
              </a:rPr>
              <a:t>http://www.chainathospital.org/chainatweb/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เลือกหัวข้อ 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SEE – Q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ระบบจับบัตรคิวออนไลน์จะเข้าหน้าเว็บไซต์ของ 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SEE-Q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เลือกตรวจสอบคิว/เปลี่ยนคิว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567" y="519525"/>
            <a:ext cx="1091471" cy="101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Program\Documents\Q\ho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5"/>
          <a:stretch/>
        </p:blipFill>
        <p:spPr bwMode="auto">
          <a:xfrm>
            <a:off x="687129" y="2295338"/>
            <a:ext cx="7704856" cy="44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5292080" y="2594248"/>
            <a:ext cx="936104" cy="360040"/>
          </a:xfrm>
          <a:prstGeom prst="flowChartConnector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" y="1249759"/>
            <a:ext cx="642888" cy="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60640" cy="108012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การตรวจสอบคิว/เปลี่ยนคิว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0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108012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การตรวจสอบคิว/เปลี่ยนคิว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69" y="1140079"/>
            <a:ext cx="853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ตรวจสอบคิวหรือเปลี่ยนคิว(เปลี่ยนแปลงเวลาการเข้าพบแพทย์)โดยกรอกเลขบัตรประจำตัวประชาชน ด้านข้างจะแสดงจำนวนที่แต่ละแผนกเปิดรับบริการ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" y="1252332"/>
            <a:ext cx="606485" cy="6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rogram\Documents\Q\ตรวจสอบคิวและเปลี่ยนคิว\แบบ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46175" cy="48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" y="1318767"/>
            <a:ext cx="571922" cy="5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108012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การตรวจสอบคิว/เปลี่ยนคิว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778" y="1429024"/>
            <a:ext cx="13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ตรวจสอบคิว</a:t>
            </a:r>
          </a:p>
        </p:txBody>
      </p:sp>
      <p:pic>
        <p:nvPicPr>
          <p:cNvPr id="2051" name="Picture 3" descr="C:\Users\Program\Documents\Q\ตรวจสอบคิวและเปลี่ยนคิว\แบบ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18767"/>
            <a:ext cx="6180072" cy="50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108012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การตรวจสอบคิว/เปลี่ยนคิว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C:\Users\Program\Documents\Q\ตรวจสอบคิวและเปลี่ยนคิว\แบบ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445567" cy="49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43384" cy="64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227687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เลือกเปลี่ยนช่วงเวลา                ที่ต้องการเข้าพบแพทย์ใหม่</a:t>
            </a:r>
          </a:p>
        </p:txBody>
      </p:sp>
    </p:spTree>
    <p:extLst>
      <p:ext uri="{BB962C8B-B14F-4D97-AF65-F5344CB8AC3E}">
        <p14:creationId xmlns:p14="http://schemas.microsoft.com/office/powerpoint/2010/main" val="1167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28" y="1916831"/>
            <a:ext cx="7151362" cy="42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5699527"/>
            <a:ext cx="275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ea typeface="Adobe Gothic Std B" pitchFamily="34" charset="-128"/>
                <a:cs typeface="TH SarabunPSK" pitchFamily="34" charset="-34"/>
              </a:rPr>
              <a:t>ขอบคุณครับ</a:t>
            </a:r>
            <a:endParaRPr lang="th-TH" sz="5400" b="1" dirty="0">
              <a:latin typeface="TH SarabunPSK" pitchFamily="34" charset="-34"/>
              <a:ea typeface="Adobe Gothic Std B" pitchFamily="34" charset="-128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72" y="-6841"/>
            <a:ext cx="9039668" cy="144655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ระบบจับบัตรคิวออนไลน์ </a:t>
            </a:r>
            <a:r>
              <a:rPr lang="en-GB" sz="4400" b="1" dirty="0">
                <a:latin typeface="TH SarabunPSK" pitchFamily="34" charset="-34"/>
                <a:cs typeface="TH SarabunPSK" pitchFamily="34" charset="-34"/>
              </a:rPr>
              <a:t>Smart </a:t>
            </a:r>
            <a:r>
              <a:rPr lang="en-GB" sz="4400" b="1" dirty="0" smtClean="0">
                <a:latin typeface="TH SarabunPSK" pitchFamily="34" charset="-34"/>
                <a:cs typeface="TH SarabunPSK" pitchFamily="34" charset="-34"/>
              </a:rPr>
              <a:t>Hospital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4.0</a:t>
            </a: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โรงพยาบาลชัยนาทนเรนทร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84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72" y="-6841"/>
            <a:ext cx="9039668" cy="144655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ระบบจับบัตรคิวออนไลน์ </a:t>
            </a:r>
            <a:r>
              <a:rPr lang="en-GB" sz="4400" b="1" dirty="0">
                <a:latin typeface="TH SarabunPSK" pitchFamily="34" charset="-34"/>
                <a:cs typeface="TH SarabunPSK" pitchFamily="34" charset="-34"/>
              </a:rPr>
              <a:t>Smart </a:t>
            </a:r>
            <a:r>
              <a:rPr lang="en-GB" sz="4400" b="1" dirty="0" smtClean="0">
                <a:latin typeface="TH SarabunPSK" pitchFamily="34" charset="-34"/>
                <a:cs typeface="TH SarabunPSK" pitchFamily="34" charset="-34"/>
              </a:rPr>
              <a:t>Hospital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4.0</a:t>
            </a:r>
          </a:p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โรงพยาบาลชัยนาทนเรนทร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912" y="6476987"/>
            <a:ext cx="3482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โดย ศูนย์คอมพิวเตอร์โรงพยาบาลชัยนาทนเรนทร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2" descr="D:\SYSTEMWINDOWS\DESKTOP\ดาวน์โหล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http://chainathospital.org/q-service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7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330871" cy="193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758546" y="3525108"/>
            <a:ext cx="2527117" cy="1018436"/>
          </a:xfrm>
          <a:prstGeom prst="wedgeRectCallout">
            <a:avLst>
              <a:gd name="adj1" fmla="val -28893"/>
              <a:gd name="adj2" fmla="val 109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ทำไมต้อง </a:t>
            </a:r>
            <a:r>
              <a:rPr lang="en-GB" sz="4400" b="1" dirty="0" smtClean="0">
                <a:latin typeface="TH SarabunPSK" pitchFamily="34" charset="-34"/>
                <a:cs typeface="TH SarabunPSK" pitchFamily="34" charset="-34"/>
              </a:rPr>
              <a:t>SEE-Q</a:t>
            </a:r>
            <a:r>
              <a:rPr lang="en-GB" b="1" dirty="0" smtClean="0">
                <a:latin typeface="TH SarabunPSK" pitchFamily="34" charset="-34"/>
                <a:cs typeface="TH SarabunPSK" pitchFamily="34" charset="-34"/>
              </a:rPr>
              <a:t> ?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50" y="190978"/>
            <a:ext cx="498405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สัญลักษณ์และชื่อของระบบฯ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6012"/>
            <a:ext cx="3469962" cy="11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3" y="1268760"/>
            <a:ext cx="339715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1772816"/>
            <a:ext cx="40324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สัญลักษณ์นกฮูกใส่ชุดคุณหมอและตานกฮูก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หมายถึง นกฮูกคือสัญลักษณ์แห่งความรอบรู้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และมองการณ์ไกลด้วยสายตาที่ยอดเยี่ยม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1111" y="3068960"/>
            <a:ext cx="5557084" cy="2145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S = Service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การบริการ</a:t>
            </a:r>
          </a:p>
          <a:p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E = Easy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ง่ายและสะดวกสบาย</a:t>
            </a:r>
          </a:p>
          <a:p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E = Everyone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ทุกๆคน</a:t>
            </a:r>
          </a:p>
          <a:p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Q = Queue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เข้าคิว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ลำดับ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เรียกสั้นๆว่า   " ซี-คิว " </a:t>
            </a:r>
            <a:endParaRPr lang="th-TH" sz="24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5284999"/>
            <a:ext cx="7056784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ความหมายโดยรวมๆ จะหมายถึง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การให้บริการจับคิวออนไลน์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สำหรับทุกๆคนเพื่อให้ง่ายและสะดวกสบายยิ่งขึ้นโดยสามารถจับบัตรคิว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ผ่านระบบ </a:t>
            </a:r>
            <a:r>
              <a:rPr lang="en-GB" b="1" dirty="0" smtClean="0">
                <a:latin typeface="TH SarabunPSK" pitchFamily="34" charset="-34"/>
                <a:cs typeface="TH SarabunPSK" pitchFamily="34" charset="-34"/>
              </a:rPr>
              <a:t>SEE-Q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0192" y="3196168"/>
            <a:ext cx="2520280" cy="13171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TH SarabunPSK" pitchFamily="34" charset="-34"/>
                <a:cs typeface="TH SarabunPSK" pitchFamily="34" charset="-34"/>
              </a:rPr>
              <a:t>SEE-Q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15396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371" y="0"/>
            <a:ext cx="7596336" cy="1011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การเข้าใช้งานเบื้องต้นสำหรับผู้รับบริการ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445" y="1095009"/>
            <a:ext cx="635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เข้าระบบจับบัตรคิวออนไลน์ ผ่านหน้าเว็บไซต์โรงพยาบาลชัยนาทนเรนทร </a:t>
            </a:r>
            <a:endParaRPr lang="en-GB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GB" sz="2400" b="1" dirty="0" smtClean="0">
                <a:latin typeface="TH SarabunPSK" pitchFamily="34" charset="-34"/>
                <a:cs typeface="TH SarabunPSK" pitchFamily="34" charset="-34"/>
                <a:hlinkClick r:id="rId2"/>
              </a:rPr>
              <a:t>http://www.chainathospital.org/chainatweb/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เลือกหัวข้อ 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SEE – Q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ระบบจับบัตรคิวออนไลน์จะเข้าหน้าเว็บไซต์ของ 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SEE-Q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เลือกจับบัตรคิว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567" y="519525"/>
            <a:ext cx="1091471" cy="101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rogram\Documents\Q\ho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5"/>
          <a:stretch/>
        </p:blipFill>
        <p:spPr bwMode="auto">
          <a:xfrm>
            <a:off x="687129" y="2295338"/>
            <a:ext cx="7704856" cy="44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4390220" y="2564904"/>
            <a:ext cx="792088" cy="360040"/>
          </a:xfrm>
          <a:prstGeom prst="flowChartConnector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" y="1249759"/>
            <a:ext cx="642888" cy="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8820472" cy="1011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การเข้าใช้งานเบื้องต้นสำหรับผู้รับบริการ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005" y="1040620"/>
            <a:ext cx="784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การจับบัตรคิว ให้ผู้รับบริการกรอกข้อมูลค้นหาประวัติ โดยจะค้นหาโดยการใส่เลขบัตรประจำตัวประชาชน หรือเลข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 HN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ของแต่ละคน (เลข 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HA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ดูได้จากใบนัด) และกด </a:t>
            </a:r>
            <a:r>
              <a:rPr lang="th-TH" sz="2400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ค้นหา " </a:t>
            </a:r>
            <a:endParaRPr lang="th-TH" sz="2400" b="1" u="sng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9" y="1215078"/>
            <a:ext cx="606485" cy="6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rogram\Documents\Q\see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21" y="1871617"/>
            <a:ext cx="7305130" cy="48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Connector 9"/>
          <p:cNvSpPr/>
          <p:nvPr/>
        </p:nvSpPr>
        <p:spPr>
          <a:xfrm>
            <a:off x="5292080" y="5877272"/>
            <a:ext cx="1152128" cy="576064"/>
          </a:xfrm>
          <a:prstGeom prst="flowChartConnector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5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1988840"/>
            <a:ext cx="3600400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25" y="4437112"/>
            <a:ext cx="1345062" cy="22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8820472" cy="1011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การเข้าใช้งานเบื้องต้นสำหรับผู้รับบริการ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039179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ผู้รับบริการตรวจสอบข้อมูลส่วนตัว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 ถ้าถูกต้องเรียบร้อยให้กด </a:t>
            </a:r>
            <a:r>
              <a:rPr lang="th-TH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ถัดไป "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 แต่ถ้าข้อมูลไม่ถูกต้องโปรดติดต่อเจ้าหน้า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* ถ้าไม่ต้องการจองคิวแล้วให้กด </a:t>
            </a:r>
            <a:r>
              <a:rPr lang="th-TH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ยกเลิก "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86" y="1287780"/>
            <a:ext cx="571922" cy="5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Program\Documents\Q\แบบ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b="5059"/>
          <a:stretch/>
        </p:blipFill>
        <p:spPr bwMode="auto">
          <a:xfrm>
            <a:off x="145629" y="1154863"/>
            <a:ext cx="4104456" cy="54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8820472" cy="1011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การเข้าใช้งานเบื้องต้นสำหรับผู้รับบริการ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3384" cy="64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412" y="2060848"/>
            <a:ext cx="3131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ผู้รับบริการเลือกช่วงเวลา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ที่ต้องการพบแพทย์ จะมีจำนวนคิว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คงเหลือแจ้งในแต่ละช่วงเวลา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เมื่อได้ช่วงเวลาที่ต้องการ          ให้กด </a:t>
            </a:r>
            <a:r>
              <a:rPr lang="th-TH" sz="2400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จับบัตรคิว "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ในช่วงเวลานั้นๆ 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ถ้าไม่ต้องการจองคิวแล้ว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ให้กด </a:t>
            </a:r>
            <a:r>
              <a:rPr lang="th-TH" sz="2400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ยกเลิก " </a:t>
            </a:r>
          </a:p>
          <a:p>
            <a:endParaRPr lang="th-TH" sz="2400" b="1" u="sng" dirty="0" smtClean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Program\Documents\Q\แบบ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8" y="1196752"/>
            <a:ext cx="5725202" cy="52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2931"/>
            <a:ext cx="572046" cy="5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8820472" cy="1011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การเข้าใช้งานเบื้องต้นสำหรับผู้รับบริการ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1" name="Picture 3" descr="C:\Users\Program\Documents\Q\แบบ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/>
          <a:stretch/>
        </p:blipFill>
        <p:spPr bwMode="auto">
          <a:xfrm>
            <a:off x="1534344" y="2204864"/>
            <a:ext cx="6192688" cy="45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00453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หน้าจอการแสดงลำดับคิว ข้อมูลส่วนตัวและช่วงเวลาที่เลือก พร้อมคิวอาร์โค้ดไว้สำหรับตรวจสอบคิวของท่าน และกด </a:t>
            </a:r>
            <a:r>
              <a:rPr lang="th-TH" sz="2400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ยืนยันการจองคิว “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เพื่อยืนยันการจองคิวในการรับบริการอีกครั้ง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แต่ถ้าไม่ต้องการจองคิวแล้วให้กด </a:t>
            </a:r>
            <a:r>
              <a:rPr lang="th-TH" sz="2400" b="1" u="sng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" ยกเลิกการจองคิว " </a:t>
            </a:r>
          </a:p>
        </p:txBody>
      </p:sp>
    </p:spTree>
    <p:extLst>
      <p:ext uri="{BB962C8B-B14F-4D97-AF65-F5344CB8AC3E}">
        <p14:creationId xmlns:p14="http://schemas.microsoft.com/office/powerpoint/2010/main" val="28801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rogram\Documents\Q\แบบ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b="7323"/>
          <a:stretch/>
        </p:blipFill>
        <p:spPr bwMode="auto">
          <a:xfrm>
            <a:off x="924620" y="1999911"/>
            <a:ext cx="697038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8820472" cy="1011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การเข้าใช้งานเบื้องต้นสำหรับผู้รับบริการ (ต่อ)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784" y="112474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ลำดับคิวของท่าน จะแสดงข้อมูลบางส่วน และสามารถบันทึกเป็นรูปภาพไว้ได้ อีกทั้งยังสามารถสแกนคิวอาร์โด เพื่อตรวจสอบคิวของท่านต่อไป</a:t>
            </a:r>
            <a:endParaRPr lang="th-TH" sz="2400" b="1" u="sng" dirty="0" smtClean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0" y="1246673"/>
            <a:ext cx="587135" cy="5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345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239</TotalTime>
  <Words>555</Words>
  <Application>Microsoft Office PowerPoint</Application>
  <PresentationFormat>นำเสนอทางหน้าจอ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Essential</vt:lpstr>
      <vt:lpstr>งานนำเสนอ PowerPoint</vt:lpstr>
      <vt:lpstr>งานนำเสนอ PowerPoint</vt:lpstr>
      <vt:lpstr>งานนำเสนอ PowerPoint</vt:lpstr>
      <vt:lpstr>การเข้าใช้งานเบื้องต้นสำหรับผู้รับบริการ</vt:lpstr>
      <vt:lpstr>การเข้าใช้งานเบื้องต้นสำหรับผู้รับบริการ (ต่อ)</vt:lpstr>
      <vt:lpstr>การเข้าใช้งานเบื้องต้นสำหรับผู้รับบริการ (ต่อ)</vt:lpstr>
      <vt:lpstr>การเข้าใช้งานเบื้องต้นสำหรับผู้รับบริการ (ต่อ)</vt:lpstr>
      <vt:lpstr>การเข้าใช้งานเบื้องต้นสำหรับผู้รับบริการ (ต่อ)</vt:lpstr>
      <vt:lpstr>การเข้าใช้งานเบื้องต้นสำหรับผู้รับบริการ (ต่อ)</vt:lpstr>
      <vt:lpstr>การตรวจสอบคิว/เปลี่ยนคิว</vt:lpstr>
      <vt:lpstr>การตรวจสอบคิว/เปลี่ยนคิว (ต่อ)</vt:lpstr>
      <vt:lpstr>การตรวจสอบคิว/เปลี่ยนคิว (ต่อ)</vt:lpstr>
      <vt:lpstr>การตรวจสอบคิว/เปลี่ยนคิว (ต่อ)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37</cp:revision>
  <dcterms:created xsi:type="dcterms:W3CDTF">2018-06-01T14:13:21Z</dcterms:created>
  <dcterms:modified xsi:type="dcterms:W3CDTF">2018-06-06T02:17:10Z</dcterms:modified>
</cp:coreProperties>
</file>