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2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409" r:id="rId3"/>
    <p:sldId id="264" r:id="rId4"/>
    <p:sldId id="265" r:id="rId5"/>
    <p:sldId id="489" r:id="rId6"/>
    <p:sldId id="318" r:id="rId7"/>
    <p:sldId id="500" r:id="rId8"/>
    <p:sldId id="316" r:id="rId9"/>
    <p:sldId id="317" r:id="rId10"/>
    <p:sldId id="321" r:id="rId11"/>
    <p:sldId id="322" r:id="rId12"/>
    <p:sldId id="319" r:id="rId13"/>
    <p:sldId id="323" r:id="rId14"/>
    <p:sldId id="325" r:id="rId15"/>
    <p:sldId id="469" r:id="rId16"/>
    <p:sldId id="326" r:id="rId17"/>
    <p:sldId id="327" r:id="rId18"/>
    <p:sldId id="270" r:id="rId19"/>
    <p:sldId id="271" r:id="rId20"/>
    <p:sldId id="286" r:id="rId21"/>
    <p:sldId id="413" r:id="rId22"/>
    <p:sldId id="472" r:id="rId23"/>
    <p:sldId id="287" r:id="rId24"/>
    <p:sldId id="288" r:id="rId25"/>
    <p:sldId id="293" r:id="rId26"/>
    <p:sldId id="294" r:id="rId27"/>
    <p:sldId id="335" r:id="rId28"/>
    <p:sldId id="295" r:id="rId29"/>
    <p:sldId id="466" r:id="rId30"/>
    <p:sldId id="474" r:id="rId31"/>
    <p:sldId id="473" r:id="rId32"/>
    <p:sldId id="463" r:id="rId33"/>
    <p:sldId id="464" r:id="rId34"/>
    <p:sldId id="465" r:id="rId35"/>
    <p:sldId id="475" r:id="rId36"/>
    <p:sldId id="340" r:id="rId37"/>
    <p:sldId id="488" r:id="rId38"/>
    <p:sldId id="490" r:id="rId39"/>
    <p:sldId id="491" r:id="rId40"/>
    <p:sldId id="341" r:id="rId41"/>
    <p:sldId id="342" r:id="rId42"/>
    <p:sldId id="496" r:id="rId43"/>
    <p:sldId id="494" r:id="rId44"/>
    <p:sldId id="495" r:id="rId45"/>
    <p:sldId id="497" r:id="rId46"/>
    <p:sldId id="358" r:id="rId47"/>
    <p:sldId id="344" r:id="rId48"/>
    <p:sldId id="345" r:id="rId49"/>
    <p:sldId id="410" r:id="rId50"/>
    <p:sldId id="498" r:id="rId51"/>
    <p:sldId id="471" r:id="rId52"/>
    <p:sldId id="470" r:id="rId53"/>
    <p:sldId id="501" r:id="rId54"/>
    <p:sldId id="411" r:id="rId55"/>
    <p:sldId id="412" r:id="rId56"/>
    <p:sldId id="499" r:id="rId57"/>
    <p:sldId id="415" r:id="rId58"/>
    <p:sldId id="416" r:id="rId59"/>
    <p:sldId id="417" r:id="rId60"/>
    <p:sldId id="418" r:id="rId61"/>
    <p:sldId id="419" r:id="rId62"/>
    <p:sldId id="420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60" r:id="rId74"/>
    <p:sldId id="483" r:id="rId75"/>
    <p:sldId id="476" r:id="rId76"/>
    <p:sldId id="477" r:id="rId77"/>
    <p:sldId id="478" r:id="rId78"/>
    <p:sldId id="479" r:id="rId79"/>
    <p:sldId id="480" r:id="rId80"/>
    <p:sldId id="481" r:id="rId81"/>
    <p:sldId id="482" r:id="rId82"/>
    <p:sldId id="375" r:id="rId83"/>
    <p:sldId id="376" r:id="rId84"/>
    <p:sldId id="377" r:id="rId85"/>
    <p:sldId id="378" r:id="rId86"/>
    <p:sldId id="379" r:id="rId87"/>
    <p:sldId id="381" r:id="rId88"/>
    <p:sldId id="485" r:id="rId89"/>
    <p:sldId id="382" r:id="rId90"/>
    <p:sldId id="383" r:id="rId91"/>
    <p:sldId id="486" r:id="rId92"/>
    <p:sldId id="388" r:id="rId93"/>
    <p:sldId id="389" r:id="rId94"/>
    <p:sldId id="390" r:id="rId95"/>
    <p:sldId id="391" r:id="rId96"/>
    <p:sldId id="392" r:id="rId97"/>
    <p:sldId id="396" r:id="rId98"/>
    <p:sldId id="397" r:id="rId99"/>
    <p:sldId id="398" r:id="rId100"/>
    <p:sldId id="399" r:id="rId101"/>
    <p:sldId id="400" r:id="rId102"/>
    <p:sldId id="404" r:id="rId103"/>
    <p:sldId id="387" r:id="rId104"/>
    <p:sldId id="385" r:id="rId105"/>
    <p:sldId id="386" r:id="rId106"/>
    <p:sldId id="462" r:id="rId10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2EA73-664D-4293-BB2A-ADE1ABBFEED2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D0A4C27-F1FF-416C-83B6-F4B63DED288A}">
      <dgm:prSet phldrT="[ข้อความ]"/>
      <dgm:spPr/>
      <dgm:t>
        <a:bodyPr/>
        <a:lstStyle/>
        <a:p>
          <a:r>
            <a:rPr lang="th-TH" b="1" dirty="0" smtClean="0"/>
            <a:t>ข่มขืนกระทำชำเรา</a:t>
          </a:r>
          <a:endParaRPr lang="th-TH" b="1" dirty="0"/>
        </a:p>
      </dgm:t>
    </dgm:pt>
    <dgm:pt modelId="{0B8C07D2-41E2-48CD-BF44-FEA6D2B7A3B4}" type="parTrans" cxnId="{D9D028A8-86C6-482E-8D10-4170A4B4EC3C}">
      <dgm:prSet/>
      <dgm:spPr/>
      <dgm:t>
        <a:bodyPr/>
        <a:lstStyle/>
        <a:p>
          <a:endParaRPr lang="th-TH"/>
        </a:p>
      </dgm:t>
    </dgm:pt>
    <dgm:pt modelId="{9D108FD9-DDF1-48F3-9891-A4204E3E6252}" type="sibTrans" cxnId="{D9D028A8-86C6-482E-8D10-4170A4B4EC3C}">
      <dgm:prSet/>
      <dgm:spPr/>
      <dgm:t>
        <a:bodyPr/>
        <a:lstStyle/>
        <a:p>
          <a:endParaRPr lang="th-TH"/>
        </a:p>
      </dgm:t>
    </dgm:pt>
    <dgm:pt modelId="{3058F089-172E-4A2A-B309-0FAED2CEA362}">
      <dgm:prSet phldrT="[ข้อความ]"/>
      <dgm:spPr/>
      <dgm:t>
        <a:bodyPr/>
        <a:lstStyle/>
        <a:p>
          <a:r>
            <a:rPr lang="th-TH" b="1" dirty="0" smtClean="0"/>
            <a:t>อนาจาร</a:t>
          </a:r>
          <a:endParaRPr lang="th-TH" b="1" dirty="0"/>
        </a:p>
      </dgm:t>
    </dgm:pt>
    <dgm:pt modelId="{7BBD6D0E-692B-42F7-8E36-B19B6C6E18E6}" type="parTrans" cxnId="{5AD955C8-035C-40AA-9AC1-CCBB8DB57B50}">
      <dgm:prSet/>
      <dgm:spPr/>
      <dgm:t>
        <a:bodyPr/>
        <a:lstStyle/>
        <a:p>
          <a:endParaRPr lang="th-TH"/>
        </a:p>
      </dgm:t>
    </dgm:pt>
    <dgm:pt modelId="{8C15E1E7-8338-43F7-B4B6-6779612A3E56}" type="sibTrans" cxnId="{5AD955C8-035C-40AA-9AC1-CCBB8DB57B50}">
      <dgm:prSet/>
      <dgm:spPr/>
      <dgm:t>
        <a:bodyPr/>
        <a:lstStyle/>
        <a:p>
          <a:endParaRPr lang="th-TH"/>
        </a:p>
      </dgm:t>
    </dgm:pt>
    <dgm:pt modelId="{A64EBE0B-53A8-458F-B288-87C88B7E17B5}" type="pres">
      <dgm:prSet presAssocID="{7842EA73-664D-4293-BB2A-ADE1ABBFE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DB267A7-8D1C-4656-93A4-320FFF955B52}" type="pres">
      <dgm:prSet presAssocID="{ED0A4C27-F1FF-416C-83B6-F4B63DED288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21A235-3F95-4709-AF61-5FD9D815CB2C}" type="pres">
      <dgm:prSet presAssocID="{9D108FD9-DDF1-48F3-9891-A4204E3E6252}" presName="sibTrans" presStyleCnt="0"/>
      <dgm:spPr/>
    </dgm:pt>
    <dgm:pt modelId="{5A87571E-6A7E-4219-9A86-7BC9C68E3979}" type="pres">
      <dgm:prSet presAssocID="{3058F089-172E-4A2A-B309-0FAED2CEA3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D955C8-035C-40AA-9AC1-CCBB8DB57B50}" srcId="{7842EA73-664D-4293-BB2A-ADE1ABBFEED2}" destId="{3058F089-172E-4A2A-B309-0FAED2CEA362}" srcOrd="1" destOrd="0" parTransId="{7BBD6D0E-692B-42F7-8E36-B19B6C6E18E6}" sibTransId="{8C15E1E7-8338-43F7-B4B6-6779612A3E56}"/>
    <dgm:cxn modelId="{2B4D98D3-336D-4900-9174-9FA9D16CBC0B}" type="presOf" srcId="{7842EA73-664D-4293-BB2A-ADE1ABBFEED2}" destId="{A64EBE0B-53A8-458F-B288-87C88B7E17B5}" srcOrd="0" destOrd="0" presId="urn:microsoft.com/office/officeart/2005/8/layout/default"/>
    <dgm:cxn modelId="{D9D028A8-86C6-482E-8D10-4170A4B4EC3C}" srcId="{7842EA73-664D-4293-BB2A-ADE1ABBFEED2}" destId="{ED0A4C27-F1FF-416C-83B6-F4B63DED288A}" srcOrd="0" destOrd="0" parTransId="{0B8C07D2-41E2-48CD-BF44-FEA6D2B7A3B4}" sibTransId="{9D108FD9-DDF1-48F3-9891-A4204E3E6252}"/>
    <dgm:cxn modelId="{07BAA046-F023-41CE-BEC3-F4E0460ABA1C}" type="presOf" srcId="{3058F089-172E-4A2A-B309-0FAED2CEA362}" destId="{5A87571E-6A7E-4219-9A86-7BC9C68E3979}" srcOrd="0" destOrd="0" presId="urn:microsoft.com/office/officeart/2005/8/layout/default"/>
    <dgm:cxn modelId="{6B4C007C-8269-4F1E-8CD8-413810336C7A}" type="presOf" srcId="{ED0A4C27-F1FF-416C-83B6-F4B63DED288A}" destId="{5DB267A7-8D1C-4656-93A4-320FFF955B52}" srcOrd="0" destOrd="0" presId="urn:microsoft.com/office/officeart/2005/8/layout/default"/>
    <dgm:cxn modelId="{9D2D0CC0-B395-4503-AADA-C1F9BB637A2E}" type="presParOf" srcId="{A64EBE0B-53A8-458F-B288-87C88B7E17B5}" destId="{5DB267A7-8D1C-4656-93A4-320FFF955B52}" srcOrd="0" destOrd="0" presId="urn:microsoft.com/office/officeart/2005/8/layout/default"/>
    <dgm:cxn modelId="{DA02C647-F0AC-48CF-9914-D0C6A264059F}" type="presParOf" srcId="{A64EBE0B-53A8-458F-B288-87C88B7E17B5}" destId="{CB21A235-3F95-4709-AF61-5FD9D815CB2C}" srcOrd="1" destOrd="0" presId="urn:microsoft.com/office/officeart/2005/8/layout/default"/>
    <dgm:cxn modelId="{470D42A4-7BF0-4FFC-921F-4D1DFFDA1914}" type="presParOf" srcId="{A64EBE0B-53A8-458F-B288-87C88B7E17B5}" destId="{5A87571E-6A7E-4219-9A86-7BC9C68E397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AA1E2D-854D-43AC-A709-ED82395B89CD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FC53C5B-77B5-4F9C-B7F3-39F9B7AE0FD9}">
      <dgm:prSet phldrT="[Text]"/>
      <dgm:spPr/>
      <dgm:t>
        <a:bodyPr/>
        <a:lstStyle/>
        <a:p>
          <a:r>
            <a:rPr lang="th-TH" b="1" dirty="0" smtClean="0"/>
            <a:t>ผู้เสียหาย เฉพาะคดี</a:t>
          </a:r>
          <a:br>
            <a:rPr lang="th-TH" b="1" dirty="0" smtClean="0"/>
          </a:br>
          <a:r>
            <a:rPr lang="th-TH" b="1" dirty="0" smtClean="0"/>
            <a:t>(ม.๑๓๓, ๑๓๓ ทวิ)</a:t>
          </a:r>
          <a:endParaRPr lang="th-TH" dirty="0"/>
        </a:p>
      </dgm:t>
    </dgm:pt>
    <dgm:pt modelId="{035CC98A-A7A2-4BD8-8334-AEA73CB88863}" type="parTrans" cxnId="{637DC12C-F207-4FE6-BE2F-9F1232845AF9}">
      <dgm:prSet/>
      <dgm:spPr/>
      <dgm:t>
        <a:bodyPr/>
        <a:lstStyle/>
        <a:p>
          <a:endParaRPr lang="th-TH"/>
        </a:p>
      </dgm:t>
    </dgm:pt>
    <dgm:pt modelId="{8E2451EF-031F-471A-95AD-F47D9E07B7DA}" type="sibTrans" cxnId="{637DC12C-F207-4FE6-BE2F-9F1232845AF9}">
      <dgm:prSet/>
      <dgm:spPr/>
      <dgm:t>
        <a:bodyPr/>
        <a:lstStyle/>
        <a:p>
          <a:endParaRPr lang="th-TH"/>
        </a:p>
      </dgm:t>
    </dgm:pt>
    <dgm:pt modelId="{0AD29EC9-7D6E-422E-B77C-A6DF85219746}">
      <dgm:prSet phldrT="[Text]"/>
      <dgm:spPr/>
      <dgm:t>
        <a:bodyPr/>
        <a:lstStyle/>
        <a:p>
          <a:r>
            <a:rPr lang="th-TH" b="1" dirty="0" err="1" smtClean="0"/>
            <a:t>พงส</a:t>
          </a:r>
          <a:r>
            <a:rPr lang="th-TH" b="1" dirty="0" smtClean="0"/>
            <a:t>.หญิง</a:t>
          </a:r>
          <a:endParaRPr lang="th-TH" b="1" dirty="0"/>
        </a:p>
      </dgm:t>
    </dgm:pt>
    <dgm:pt modelId="{D7281506-70A9-4B56-8A85-CB21F39A6991}" type="parTrans" cxnId="{B7E1BAE3-38FF-4AFD-8938-0B4223171E59}">
      <dgm:prSet/>
      <dgm:spPr/>
      <dgm:t>
        <a:bodyPr/>
        <a:lstStyle/>
        <a:p>
          <a:endParaRPr lang="th-TH"/>
        </a:p>
      </dgm:t>
    </dgm:pt>
    <dgm:pt modelId="{C9EB7144-04B0-4357-91AF-EB36E0A374F6}" type="sibTrans" cxnId="{B7E1BAE3-38FF-4AFD-8938-0B4223171E59}">
      <dgm:prSet/>
      <dgm:spPr/>
      <dgm:t>
        <a:bodyPr/>
        <a:lstStyle/>
        <a:p>
          <a:endParaRPr lang="th-TH"/>
        </a:p>
      </dgm:t>
    </dgm:pt>
    <dgm:pt modelId="{D6605EAF-9E23-48DE-B40B-4DAD7B04CF2E}">
      <dgm:prSet phldrT="[Text]"/>
      <dgm:spPr/>
      <dgm:t>
        <a:bodyPr/>
        <a:lstStyle/>
        <a:p>
          <a:r>
            <a:rPr lang="th-TH" b="1" dirty="0" smtClean="0"/>
            <a:t>สถานที่เหมาะสม</a:t>
          </a:r>
          <a:endParaRPr lang="th-TH" b="1" dirty="0"/>
        </a:p>
      </dgm:t>
    </dgm:pt>
    <dgm:pt modelId="{1B23F51E-B5F9-455A-9C5E-C5E6C6FF41B5}" type="parTrans" cxnId="{41EB747E-CABA-455D-B2A8-C500E009AE10}">
      <dgm:prSet/>
      <dgm:spPr/>
      <dgm:t>
        <a:bodyPr/>
        <a:lstStyle/>
        <a:p>
          <a:endParaRPr lang="th-TH"/>
        </a:p>
      </dgm:t>
    </dgm:pt>
    <dgm:pt modelId="{29BA7605-F03D-40A2-BF70-E480D974709F}" type="sibTrans" cxnId="{41EB747E-CABA-455D-B2A8-C500E009AE10}">
      <dgm:prSet/>
      <dgm:spPr/>
      <dgm:t>
        <a:bodyPr/>
        <a:lstStyle/>
        <a:p>
          <a:endParaRPr lang="th-TH"/>
        </a:p>
      </dgm:t>
    </dgm:pt>
    <dgm:pt modelId="{D7F7DE79-E216-4DC7-9B3B-9142721A51C5}">
      <dgm:prSet phldrT="[Text]"/>
      <dgm:spPr/>
      <dgm:t>
        <a:bodyPr/>
        <a:lstStyle/>
        <a:p>
          <a:r>
            <a:rPr lang="th-TH" b="1" dirty="0" err="1" smtClean="0"/>
            <a:t>สห</a:t>
          </a:r>
          <a:r>
            <a:rPr lang="th-TH" b="1" dirty="0" smtClean="0"/>
            <a:t>วิชาชีพ</a:t>
          </a:r>
          <a:endParaRPr lang="th-TH" b="1" dirty="0"/>
        </a:p>
      </dgm:t>
    </dgm:pt>
    <dgm:pt modelId="{F218F9AA-B5AA-4FEE-BC72-D01BA2004603}" type="parTrans" cxnId="{CD70B758-DB0E-479C-8857-2708E15CDE27}">
      <dgm:prSet/>
      <dgm:spPr/>
      <dgm:t>
        <a:bodyPr/>
        <a:lstStyle/>
        <a:p>
          <a:endParaRPr lang="th-TH"/>
        </a:p>
      </dgm:t>
    </dgm:pt>
    <dgm:pt modelId="{E54513FB-4080-491B-AFE1-8974AFDEA2E5}" type="sibTrans" cxnId="{CD70B758-DB0E-479C-8857-2708E15CDE27}">
      <dgm:prSet/>
      <dgm:spPr/>
      <dgm:t>
        <a:bodyPr/>
        <a:lstStyle/>
        <a:p>
          <a:endParaRPr lang="th-TH"/>
        </a:p>
      </dgm:t>
    </dgm:pt>
    <dgm:pt modelId="{A95ADD05-CBEA-4B8F-AE47-5BFDFE162E78}">
      <dgm:prSet phldrT="[Text]"/>
      <dgm:spPr/>
      <dgm:t>
        <a:bodyPr/>
        <a:lstStyle/>
        <a:p>
          <a:r>
            <a:rPr lang="th-TH" b="1" dirty="0" smtClean="0"/>
            <a:t>คำถาม</a:t>
          </a:r>
          <a:endParaRPr lang="th-TH" b="1" dirty="0"/>
        </a:p>
      </dgm:t>
    </dgm:pt>
    <dgm:pt modelId="{9F2BCBFE-46D1-4431-86DC-8A1CA2C6C816}" type="parTrans" cxnId="{1A90FE57-D4DD-470F-9307-ABA04F1C20F8}">
      <dgm:prSet/>
      <dgm:spPr/>
      <dgm:t>
        <a:bodyPr/>
        <a:lstStyle/>
        <a:p>
          <a:endParaRPr lang="th-TH"/>
        </a:p>
      </dgm:t>
    </dgm:pt>
    <dgm:pt modelId="{6C7AF05A-1C3E-4790-922F-B6E61D1864A0}" type="sibTrans" cxnId="{1A90FE57-D4DD-470F-9307-ABA04F1C20F8}">
      <dgm:prSet/>
      <dgm:spPr/>
      <dgm:t>
        <a:bodyPr/>
        <a:lstStyle/>
        <a:p>
          <a:endParaRPr lang="th-TH"/>
        </a:p>
      </dgm:t>
    </dgm:pt>
    <dgm:pt modelId="{9DBCDD21-B326-4F9D-8FA9-C16AE4996A1A}">
      <dgm:prSet phldrT="[Text]"/>
      <dgm:spPr/>
      <dgm:t>
        <a:bodyPr/>
        <a:lstStyle/>
        <a:p>
          <a:r>
            <a:rPr lang="th-TH" b="1" dirty="0" smtClean="0"/>
            <a:t>บันทึกภาพ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&amp;</a:t>
          </a:r>
          <a:r>
            <a:rPr lang="th-TH" b="1" dirty="0" smtClean="0"/>
            <a:t>เสียง</a:t>
          </a:r>
          <a:endParaRPr lang="th-TH" b="1" dirty="0"/>
        </a:p>
      </dgm:t>
    </dgm:pt>
    <dgm:pt modelId="{6A7C6A71-6AE2-4094-84D0-D67E941DD09B}" type="parTrans" cxnId="{0897F584-2B5C-4467-A327-1C090B6628C5}">
      <dgm:prSet/>
      <dgm:spPr/>
      <dgm:t>
        <a:bodyPr/>
        <a:lstStyle/>
        <a:p>
          <a:endParaRPr lang="th-TH"/>
        </a:p>
      </dgm:t>
    </dgm:pt>
    <dgm:pt modelId="{134A6979-88BD-4709-B3E5-41B4C3CC9C2F}" type="sibTrans" cxnId="{0897F584-2B5C-4467-A327-1C090B6628C5}">
      <dgm:prSet/>
      <dgm:spPr/>
      <dgm:t>
        <a:bodyPr/>
        <a:lstStyle/>
        <a:p>
          <a:endParaRPr lang="th-TH"/>
        </a:p>
      </dgm:t>
    </dgm:pt>
    <dgm:pt modelId="{B7B959AC-9B72-4DDD-A28D-683829A70FA1}" type="pres">
      <dgm:prSet presAssocID="{1DAA1E2D-854D-43AC-A709-ED82395B89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CDD6088-7E15-4ED0-9F62-6ADC3543A612}" type="pres">
      <dgm:prSet presAssocID="{7FC53C5B-77B5-4F9C-B7F3-39F9B7AE0FD9}" presName="linNode" presStyleCnt="0"/>
      <dgm:spPr/>
    </dgm:pt>
    <dgm:pt modelId="{55907BF6-2586-454F-956C-99060C0EE9F4}" type="pres">
      <dgm:prSet presAssocID="{7FC53C5B-77B5-4F9C-B7F3-39F9B7AE0FD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A79495-2ED8-4247-BCAE-B5FC317BD54D}" type="pres">
      <dgm:prSet presAssocID="{7FC53C5B-77B5-4F9C-B7F3-39F9B7AE0FD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897F584-2B5C-4467-A327-1C090B6628C5}" srcId="{7FC53C5B-77B5-4F9C-B7F3-39F9B7AE0FD9}" destId="{9DBCDD21-B326-4F9D-8FA9-C16AE4996A1A}" srcOrd="4" destOrd="0" parTransId="{6A7C6A71-6AE2-4094-84D0-D67E941DD09B}" sibTransId="{134A6979-88BD-4709-B3E5-41B4C3CC9C2F}"/>
    <dgm:cxn modelId="{3C3830FB-4D9A-4E47-89C2-BDF3C5F0B460}" type="presOf" srcId="{D7F7DE79-E216-4DC7-9B3B-9142721A51C5}" destId="{BBA79495-2ED8-4247-BCAE-B5FC317BD54D}" srcOrd="0" destOrd="2" presId="urn:microsoft.com/office/officeart/2005/8/layout/vList6"/>
    <dgm:cxn modelId="{D3F91E3D-32CC-4F3C-95A7-A94954F682A3}" type="presOf" srcId="{1DAA1E2D-854D-43AC-A709-ED82395B89CD}" destId="{B7B959AC-9B72-4DDD-A28D-683829A70FA1}" srcOrd="0" destOrd="0" presId="urn:microsoft.com/office/officeart/2005/8/layout/vList6"/>
    <dgm:cxn modelId="{1A90FE57-D4DD-470F-9307-ABA04F1C20F8}" srcId="{7FC53C5B-77B5-4F9C-B7F3-39F9B7AE0FD9}" destId="{A95ADD05-CBEA-4B8F-AE47-5BFDFE162E78}" srcOrd="3" destOrd="0" parTransId="{9F2BCBFE-46D1-4431-86DC-8A1CA2C6C816}" sibTransId="{6C7AF05A-1C3E-4790-922F-B6E61D1864A0}"/>
    <dgm:cxn modelId="{637DC12C-F207-4FE6-BE2F-9F1232845AF9}" srcId="{1DAA1E2D-854D-43AC-A709-ED82395B89CD}" destId="{7FC53C5B-77B5-4F9C-B7F3-39F9B7AE0FD9}" srcOrd="0" destOrd="0" parTransId="{035CC98A-A7A2-4BD8-8334-AEA73CB88863}" sibTransId="{8E2451EF-031F-471A-95AD-F47D9E07B7DA}"/>
    <dgm:cxn modelId="{D22D82EB-07DF-4EE7-A4C1-EAA2EB7D8D8F}" type="presOf" srcId="{D6605EAF-9E23-48DE-B40B-4DAD7B04CF2E}" destId="{BBA79495-2ED8-4247-BCAE-B5FC317BD54D}" srcOrd="0" destOrd="1" presId="urn:microsoft.com/office/officeart/2005/8/layout/vList6"/>
    <dgm:cxn modelId="{BE41060A-9BCB-4381-9F11-85CBE30FF9C2}" type="presOf" srcId="{9DBCDD21-B326-4F9D-8FA9-C16AE4996A1A}" destId="{BBA79495-2ED8-4247-BCAE-B5FC317BD54D}" srcOrd="0" destOrd="4" presId="urn:microsoft.com/office/officeart/2005/8/layout/vList6"/>
    <dgm:cxn modelId="{CD70B758-DB0E-479C-8857-2708E15CDE27}" srcId="{7FC53C5B-77B5-4F9C-B7F3-39F9B7AE0FD9}" destId="{D7F7DE79-E216-4DC7-9B3B-9142721A51C5}" srcOrd="2" destOrd="0" parTransId="{F218F9AA-B5AA-4FEE-BC72-D01BA2004603}" sibTransId="{E54513FB-4080-491B-AFE1-8974AFDEA2E5}"/>
    <dgm:cxn modelId="{F92BCD40-267C-41DA-B785-650479C7B1D1}" type="presOf" srcId="{7FC53C5B-77B5-4F9C-B7F3-39F9B7AE0FD9}" destId="{55907BF6-2586-454F-956C-99060C0EE9F4}" srcOrd="0" destOrd="0" presId="urn:microsoft.com/office/officeart/2005/8/layout/vList6"/>
    <dgm:cxn modelId="{41EB747E-CABA-455D-B2A8-C500E009AE10}" srcId="{7FC53C5B-77B5-4F9C-B7F3-39F9B7AE0FD9}" destId="{D6605EAF-9E23-48DE-B40B-4DAD7B04CF2E}" srcOrd="1" destOrd="0" parTransId="{1B23F51E-B5F9-455A-9C5E-C5E6C6FF41B5}" sibTransId="{29BA7605-F03D-40A2-BF70-E480D974709F}"/>
    <dgm:cxn modelId="{DFECA7D6-48DB-4E15-9A13-CF4B9A9D04A3}" type="presOf" srcId="{A95ADD05-CBEA-4B8F-AE47-5BFDFE162E78}" destId="{BBA79495-2ED8-4247-BCAE-B5FC317BD54D}" srcOrd="0" destOrd="3" presId="urn:microsoft.com/office/officeart/2005/8/layout/vList6"/>
    <dgm:cxn modelId="{320C5807-C95A-4AAF-A992-325A91FB7974}" type="presOf" srcId="{0AD29EC9-7D6E-422E-B77C-A6DF85219746}" destId="{BBA79495-2ED8-4247-BCAE-B5FC317BD54D}" srcOrd="0" destOrd="0" presId="urn:microsoft.com/office/officeart/2005/8/layout/vList6"/>
    <dgm:cxn modelId="{B7E1BAE3-38FF-4AFD-8938-0B4223171E59}" srcId="{7FC53C5B-77B5-4F9C-B7F3-39F9B7AE0FD9}" destId="{0AD29EC9-7D6E-422E-B77C-A6DF85219746}" srcOrd="0" destOrd="0" parTransId="{D7281506-70A9-4B56-8A85-CB21F39A6991}" sibTransId="{C9EB7144-04B0-4357-91AF-EB36E0A374F6}"/>
    <dgm:cxn modelId="{162DDFD1-F5B4-4245-9DAF-D242ED0D231E}" type="presParOf" srcId="{B7B959AC-9B72-4DDD-A28D-683829A70FA1}" destId="{4CDD6088-7E15-4ED0-9F62-6ADC3543A612}" srcOrd="0" destOrd="0" presId="urn:microsoft.com/office/officeart/2005/8/layout/vList6"/>
    <dgm:cxn modelId="{E945B419-FCC8-46ED-AF80-E22EDC91DFB9}" type="presParOf" srcId="{4CDD6088-7E15-4ED0-9F62-6ADC3543A612}" destId="{55907BF6-2586-454F-956C-99060C0EE9F4}" srcOrd="0" destOrd="0" presId="urn:microsoft.com/office/officeart/2005/8/layout/vList6"/>
    <dgm:cxn modelId="{F6DE08A3-7303-4E53-8046-840DBC549F87}" type="presParOf" srcId="{4CDD6088-7E15-4ED0-9F62-6ADC3543A612}" destId="{BBA79495-2ED8-4247-BCAE-B5FC317BD5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1DD0C9-6D78-4AA3-86C0-6C192EE4C809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38A7520-4476-4244-8536-F1CABACB3A86}">
      <dgm:prSet phldrT="[ข้อความ]"/>
      <dgm:spPr/>
      <dgm:t>
        <a:bodyPr/>
        <a:lstStyle/>
        <a:p>
          <a:r>
            <a:rPr lang="th-TH" dirty="0" smtClean="0"/>
            <a:t>ทำร้ายผู้อื่น (ม.๒๙๕)</a:t>
          </a:r>
          <a:endParaRPr lang="th-TH" dirty="0"/>
        </a:p>
      </dgm:t>
    </dgm:pt>
    <dgm:pt modelId="{791E2AA9-4E72-4DBF-AF4E-94A82C4D8C77}" type="parTrans" cxnId="{438AA80C-ABD2-4CC9-BAD1-E6CCBD4561D7}">
      <dgm:prSet/>
      <dgm:spPr/>
      <dgm:t>
        <a:bodyPr/>
        <a:lstStyle/>
        <a:p>
          <a:endParaRPr lang="th-TH"/>
        </a:p>
      </dgm:t>
    </dgm:pt>
    <dgm:pt modelId="{9A8DC9BE-DB5B-4072-9E6C-2C393D275D2F}" type="sibTrans" cxnId="{438AA80C-ABD2-4CC9-BAD1-E6CCBD4561D7}">
      <dgm:prSet/>
      <dgm:spPr/>
      <dgm:t>
        <a:bodyPr/>
        <a:lstStyle/>
        <a:p>
          <a:endParaRPr lang="th-TH"/>
        </a:p>
      </dgm:t>
    </dgm:pt>
    <dgm:pt modelId="{44725B8D-5C16-4DBE-8435-EB111DE7A2BD}">
      <dgm:prSet phldrT="[ข้อความ]"/>
      <dgm:spPr/>
      <dgm:t>
        <a:bodyPr/>
        <a:lstStyle/>
        <a:p>
          <a:r>
            <a:rPr lang="th-TH" dirty="0" smtClean="0"/>
            <a:t>อันตรายแก่กาย,จิตใจ</a:t>
          </a:r>
          <a:endParaRPr lang="th-TH" dirty="0"/>
        </a:p>
      </dgm:t>
    </dgm:pt>
    <dgm:pt modelId="{742713D4-A4A2-468B-BEFD-FF23F0641480}" type="parTrans" cxnId="{EBA043F1-133C-4456-800C-EF126B8DFDD5}">
      <dgm:prSet/>
      <dgm:spPr/>
      <dgm:t>
        <a:bodyPr/>
        <a:lstStyle/>
        <a:p>
          <a:endParaRPr lang="th-TH"/>
        </a:p>
      </dgm:t>
    </dgm:pt>
    <dgm:pt modelId="{D4709643-D4F7-4C9C-8E5C-AEE4B7EA973B}" type="sibTrans" cxnId="{EBA043F1-133C-4456-800C-EF126B8DFDD5}">
      <dgm:prSet/>
      <dgm:spPr/>
      <dgm:t>
        <a:bodyPr/>
        <a:lstStyle/>
        <a:p>
          <a:endParaRPr lang="th-TH"/>
        </a:p>
      </dgm:t>
    </dgm:pt>
    <dgm:pt modelId="{888B6E51-51B1-433B-B104-D9E65C18078C}">
      <dgm:prSet phldrT="[ข้อความ]"/>
      <dgm:spPr/>
      <dgm:t>
        <a:bodyPr/>
        <a:lstStyle/>
        <a:p>
          <a:r>
            <a:rPr lang="th-TH" dirty="0" smtClean="0"/>
            <a:t>จำคุกไม่เกิน ๒ ปี, ปรับไม่เกิน ๔๐,๐๐๐ บาท, ทั้งจำทั้งปรับ</a:t>
          </a:r>
          <a:endParaRPr lang="th-TH" dirty="0"/>
        </a:p>
      </dgm:t>
    </dgm:pt>
    <dgm:pt modelId="{BBD85F68-6915-447A-B89C-E48A89F37F77}" type="parTrans" cxnId="{EB42AF8A-955D-4CFC-AE55-502D1E62FAAD}">
      <dgm:prSet/>
      <dgm:spPr/>
      <dgm:t>
        <a:bodyPr/>
        <a:lstStyle/>
        <a:p>
          <a:endParaRPr lang="th-TH"/>
        </a:p>
      </dgm:t>
    </dgm:pt>
    <dgm:pt modelId="{A1660853-750C-4FC5-A1DC-F738613E181D}" type="sibTrans" cxnId="{EB42AF8A-955D-4CFC-AE55-502D1E62FAAD}">
      <dgm:prSet/>
      <dgm:spPr/>
      <dgm:t>
        <a:bodyPr/>
        <a:lstStyle/>
        <a:p>
          <a:endParaRPr lang="th-TH"/>
        </a:p>
      </dgm:t>
    </dgm:pt>
    <dgm:pt modelId="{4D3FD0FB-20D7-4CA1-93BB-2DC30A1B72D2}">
      <dgm:prSet phldrT="[ข้อความ]"/>
      <dgm:spPr/>
      <dgm:t>
        <a:bodyPr/>
        <a:lstStyle/>
        <a:p>
          <a:r>
            <a:rPr lang="th-TH" dirty="0" smtClean="0"/>
            <a:t>ทำร้ายสาหัส (ม.๒๙๗)</a:t>
          </a:r>
          <a:endParaRPr lang="th-TH" dirty="0"/>
        </a:p>
      </dgm:t>
    </dgm:pt>
    <dgm:pt modelId="{E58FA9DB-527F-42F0-BB1B-887C4B1423BF}" type="parTrans" cxnId="{AF4DA2C8-1060-4CED-84A2-004D39F49CF8}">
      <dgm:prSet/>
      <dgm:spPr/>
      <dgm:t>
        <a:bodyPr/>
        <a:lstStyle/>
        <a:p>
          <a:endParaRPr lang="th-TH"/>
        </a:p>
      </dgm:t>
    </dgm:pt>
    <dgm:pt modelId="{A2290E26-B834-4492-8D3C-9276117F9683}" type="sibTrans" cxnId="{AF4DA2C8-1060-4CED-84A2-004D39F49CF8}">
      <dgm:prSet/>
      <dgm:spPr/>
      <dgm:t>
        <a:bodyPr/>
        <a:lstStyle/>
        <a:p>
          <a:endParaRPr lang="th-TH"/>
        </a:p>
      </dgm:t>
    </dgm:pt>
    <dgm:pt modelId="{676C42F2-B43C-425E-BF85-44C5240A53C3}">
      <dgm:prSet phldrT="[ข้อความ]"/>
      <dgm:spPr/>
      <dgm:t>
        <a:bodyPr/>
        <a:lstStyle/>
        <a:p>
          <a:r>
            <a:rPr lang="th-TH" dirty="0" smtClean="0"/>
            <a:t>ตาบอด, หูหนวก, แท้งลูก, เสียแขนขา, รักษาเกิน ๒๐ วันจนทำการงานไม่ได้</a:t>
          </a:r>
          <a:endParaRPr lang="th-TH" dirty="0"/>
        </a:p>
      </dgm:t>
    </dgm:pt>
    <dgm:pt modelId="{F93CA98F-1A6F-4220-909C-5807808CC0EF}" type="parTrans" cxnId="{A9711212-17A2-4A4E-9660-5A9471E9EA8C}">
      <dgm:prSet/>
      <dgm:spPr/>
      <dgm:t>
        <a:bodyPr/>
        <a:lstStyle/>
        <a:p>
          <a:endParaRPr lang="th-TH"/>
        </a:p>
      </dgm:t>
    </dgm:pt>
    <dgm:pt modelId="{264F3A90-60CF-4F9E-BDE9-03FC3836C53A}" type="sibTrans" cxnId="{A9711212-17A2-4A4E-9660-5A9471E9EA8C}">
      <dgm:prSet/>
      <dgm:spPr/>
      <dgm:t>
        <a:bodyPr/>
        <a:lstStyle/>
        <a:p>
          <a:endParaRPr lang="th-TH"/>
        </a:p>
      </dgm:t>
    </dgm:pt>
    <dgm:pt modelId="{3D140A86-E4FB-4CF6-92FE-1B8426C42E49}">
      <dgm:prSet phldrT="[ข้อความ]"/>
      <dgm:spPr/>
      <dgm:t>
        <a:bodyPr/>
        <a:lstStyle/>
        <a:p>
          <a:r>
            <a:rPr lang="th-TH" dirty="0" smtClean="0"/>
            <a:t>จำคุกตั้งแต่ ๖ เดือนถึง ๑๐ ปี </a:t>
          </a:r>
          <a:r>
            <a:rPr lang="en-US" dirty="0" smtClean="0"/>
            <a:t>&amp; </a:t>
          </a:r>
          <a:r>
            <a:rPr lang="th-TH" dirty="0" smtClean="0"/>
            <a:t>ปรับตั้งแต่ ๑๐,๐๐๐ บาท ถึง ๒๐๐,๐๐๐ บาท</a:t>
          </a:r>
          <a:endParaRPr lang="th-TH" dirty="0"/>
        </a:p>
      </dgm:t>
    </dgm:pt>
    <dgm:pt modelId="{0A3F56F0-56F2-4B97-9487-675DC4D752BF}" type="parTrans" cxnId="{7FE00A1E-FFF1-4828-9313-DAAE12B9F994}">
      <dgm:prSet/>
      <dgm:spPr/>
      <dgm:t>
        <a:bodyPr/>
        <a:lstStyle/>
        <a:p>
          <a:endParaRPr lang="th-TH"/>
        </a:p>
      </dgm:t>
    </dgm:pt>
    <dgm:pt modelId="{D7BFA31D-DEC1-432A-884B-65965856E116}" type="sibTrans" cxnId="{7FE00A1E-FFF1-4828-9313-DAAE12B9F994}">
      <dgm:prSet/>
      <dgm:spPr/>
      <dgm:t>
        <a:bodyPr/>
        <a:lstStyle/>
        <a:p>
          <a:endParaRPr lang="th-TH"/>
        </a:p>
      </dgm:t>
    </dgm:pt>
    <dgm:pt modelId="{1BADC123-CFCF-41F1-AFC7-7FCA691670B1}" type="pres">
      <dgm:prSet presAssocID="{EA1DD0C9-6D78-4AA3-86C0-6C192EE4C8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7192334-1C70-4587-81E6-28F1ADCA955A}" type="pres">
      <dgm:prSet presAssocID="{B38A7520-4476-4244-8536-F1CABACB3A86}" presName="vertFlow" presStyleCnt="0"/>
      <dgm:spPr/>
    </dgm:pt>
    <dgm:pt modelId="{F642D655-8D4D-4A84-A61B-6D0A96BA26E6}" type="pres">
      <dgm:prSet presAssocID="{B38A7520-4476-4244-8536-F1CABACB3A86}" presName="header" presStyleLbl="node1" presStyleIdx="0" presStyleCnt="2"/>
      <dgm:spPr/>
      <dgm:t>
        <a:bodyPr/>
        <a:lstStyle/>
        <a:p>
          <a:endParaRPr lang="th-TH"/>
        </a:p>
      </dgm:t>
    </dgm:pt>
    <dgm:pt modelId="{F1A2D3C4-80F9-4EA7-B60D-72184839F40C}" type="pres">
      <dgm:prSet presAssocID="{742713D4-A4A2-468B-BEFD-FF23F0641480}" presName="parTrans" presStyleLbl="sibTrans2D1" presStyleIdx="0" presStyleCnt="4"/>
      <dgm:spPr/>
      <dgm:t>
        <a:bodyPr/>
        <a:lstStyle/>
        <a:p>
          <a:endParaRPr lang="th-TH"/>
        </a:p>
      </dgm:t>
    </dgm:pt>
    <dgm:pt modelId="{F613C188-1C9A-4825-BAA8-5FB9425FE50D}" type="pres">
      <dgm:prSet presAssocID="{44725B8D-5C16-4DBE-8435-EB111DE7A2BD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72F767-0202-4979-8E53-34E911CD9813}" type="pres">
      <dgm:prSet presAssocID="{D4709643-D4F7-4C9C-8E5C-AEE4B7EA973B}" presName="sibTrans" presStyleLbl="sibTrans2D1" presStyleIdx="1" presStyleCnt="4"/>
      <dgm:spPr/>
      <dgm:t>
        <a:bodyPr/>
        <a:lstStyle/>
        <a:p>
          <a:endParaRPr lang="th-TH"/>
        </a:p>
      </dgm:t>
    </dgm:pt>
    <dgm:pt modelId="{E9700FA5-0570-419A-9AC8-5706A4D273FE}" type="pres">
      <dgm:prSet presAssocID="{888B6E51-51B1-433B-B104-D9E65C18078C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6B40F6-8BDE-468C-B40E-9778CE43FE19}" type="pres">
      <dgm:prSet presAssocID="{B38A7520-4476-4244-8536-F1CABACB3A86}" presName="hSp" presStyleCnt="0"/>
      <dgm:spPr/>
    </dgm:pt>
    <dgm:pt modelId="{9BC28A30-4736-4DBD-ADD5-E01377023B67}" type="pres">
      <dgm:prSet presAssocID="{4D3FD0FB-20D7-4CA1-93BB-2DC30A1B72D2}" presName="vertFlow" presStyleCnt="0"/>
      <dgm:spPr/>
    </dgm:pt>
    <dgm:pt modelId="{8539B526-AECD-43AB-BF87-7ADFAFAF28B2}" type="pres">
      <dgm:prSet presAssocID="{4D3FD0FB-20D7-4CA1-93BB-2DC30A1B72D2}" presName="header" presStyleLbl="node1" presStyleIdx="1" presStyleCnt="2"/>
      <dgm:spPr/>
      <dgm:t>
        <a:bodyPr/>
        <a:lstStyle/>
        <a:p>
          <a:endParaRPr lang="th-TH"/>
        </a:p>
      </dgm:t>
    </dgm:pt>
    <dgm:pt modelId="{F4C5770A-026C-4CED-A2F1-088DEBCC78EA}" type="pres">
      <dgm:prSet presAssocID="{F93CA98F-1A6F-4220-909C-5807808CC0EF}" presName="parTrans" presStyleLbl="sibTrans2D1" presStyleIdx="2" presStyleCnt="4"/>
      <dgm:spPr/>
      <dgm:t>
        <a:bodyPr/>
        <a:lstStyle/>
        <a:p>
          <a:endParaRPr lang="th-TH"/>
        </a:p>
      </dgm:t>
    </dgm:pt>
    <dgm:pt modelId="{70DB58A3-113B-4A1B-9684-1B686424936A}" type="pres">
      <dgm:prSet presAssocID="{676C42F2-B43C-425E-BF85-44C5240A53C3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DD5219-F194-43A9-B8F5-CA80C9397ABC}" type="pres">
      <dgm:prSet presAssocID="{264F3A90-60CF-4F9E-BDE9-03FC3836C53A}" presName="sibTrans" presStyleLbl="sibTrans2D1" presStyleIdx="3" presStyleCnt="4"/>
      <dgm:spPr/>
      <dgm:t>
        <a:bodyPr/>
        <a:lstStyle/>
        <a:p>
          <a:endParaRPr lang="th-TH"/>
        </a:p>
      </dgm:t>
    </dgm:pt>
    <dgm:pt modelId="{CFC1204C-F03B-42CD-82B7-39C14730E70D}" type="pres">
      <dgm:prSet presAssocID="{3D140A86-E4FB-4CF6-92FE-1B8426C42E49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F594CA0-2797-4BAE-B76E-699644ADA319}" type="presOf" srcId="{EA1DD0C9-6D78-4AA3-86C0-6C192EE4C809}" destId="{1BADC123-CFCF-41F1-AFC7-7FCA691670B1}" srcOrd="0" destOrd="0" presId="urn:microsoft.com/office/officeart/2005/8/layout/lProcess1"/>
    <dgm:cxn modelId="{194D1DFF-65FA-4BD2-B675-6489A151E496}" type="presOf" srcId="{3D140A86-E4FB-4CF6-92FE-1B8426C42E49}" destId="{CFC1204C-F03B-42CD-82B7-39C14730E70D}" srcOrd="0" destOrd="0" presId="urn:microsoft.com/office/officeart/2005/8/layout/lProcess1"/>
    <dgm:cxn modelId="{5153EB69-C94D-4C79-A797-C01AE5E5D89D}" type="presOf" srcId="{264F3A90-60CF-4F9E-BDE9-03FC3836C53A}" destId="{5ADD5219-F194-43A9-B8F5-CA80C9397ABC}" srcOrd="0" destOrd="0" presId="urn:microsoft.com/office/officeart/2005/8/layout/lProcess1"/>
    <dgm:cxn modelId="{BCFE4752-3639-4125-9864-035D6D6CB6EB}" type="presOf" srcId="{4D3FD0FB-20D7-4CA1-93BB-2DC30A1B72D2}" destId="{8539B526-AECD-43AB-BF87-7ADFAFAF28B2}" srcOrd="0" destOrd="0" presId="urn:microsoft.com/office/officeart/2005/8/layout/lProcess1"/>
    <dgm:cxn modelId="{C5D58F78-96E5-42DA-968A-D57758DFCE9A}" type="presOf" srcId="{888B6E51-51B1-433B-B104-D9E65C18078C}" destId="{E9700FA5-0570-419A-9AC8-5706A4D273FE}" srcOrd="0" destOrd="0" presId="urn:microsoft.com/office/officeart/2005/8/layout/lProcess1"/>
    <dgm:cxn modelId="{0B687509-6D20-447D-9B32-35FF419157A9}" type="presOf" srcId="{B38A7520-4476-4244-8536-F1CABACB3A86}" destId="{F642D655-8D4D-4A84-A61B-6D0A96BA26E6}" srcOrd="0" destOrd="0" presId="urn:microsoft.com/office/officeart/2005/8/layout/lProcess1"/>
    <dgm:cxn modelId="{7FE00A1E-FFF1-4828-9313-DAAE12B9F994}" srcId="{4D3FD0FB-20D7-4CA1-93BB-2DC30A1B72D2}" destId="{3D140A86-E4FB-4CF6-92FE-1B8426C42E49}" srcOrd="1" destOrd="0" parTransId="{0A3F56F0-56F2-4B97-9487-675DC4D752BF}" sibTransId="{D7BFA31D-DEC1-432A-884B-65965856E116}"/>
    <dgm:cxn modelId="{E7E6631B-8C0F-4131-A17D-022485DB090E}" type="presOf" srcId="{D4709643-D4F7-4C9C-8E5C-AEE4B7EA973B}" destId="{7872F767-0202-4979-8E53-34E911CD9813}" srcOrd="0" destOrd="0" presId="urn:microsoft.com/office/officeart/2005/8/layout/lProcess1"/>
    <dgm:cxn modelId="{EB42AF8A-955D-4CFC-AE55-502D1E62FAAD}" srcId="{B38A7520-4476-4244-8536-F1CABACB3A86}" destId="{888B6E51-51B1-433B-B104-D9E65C18078C}" srcOrd="1" destOrd="0" parTransId="{BBD85F68-6915-447A-B89C-E48A89F37F77}" sibTransId="{A1660853-750C-4FC5-A1DC-F738613E181D}"/>
    <dgm:cxn modelId="{A9711212-17A2-4A4E-9660-5A9471E9EA8C}" srcId="{4D3FD0FB-20D7-4CA1-93BB-2DC30A1B72D2}" destId="{676C42F2-B43C-425E-BF85-44C5240A53C3}" srcOrd="0" destOrd="0" parTransId="{F93CA98F-1A6F-4220-909C-5807808CC0EF}" sibTransId="{264F3A90-60CF-4F9E-BDE9-03FC3836C53A}"/>
    <dgm:cxn modelId="{EBA043F1-133C-4456-800C-EF126B8DFDD5}" srcId="{B38A7520-4476-4244-8536-F1CABACB3A86}" destId="{44725B8D-5C16-4DBE-8435-EB111DE7A2BD}" srcOrd="0" destOrd="0" parTransId="{742713D4-A4A2-468B-BEFD-FF23F0641480}" sibTransId="{D4709643-D4F7-4C9C-8E5C-AEE4B7EA973B}"/>
    <dgm:cxn modelId="{AF4DA2C8-1060-4CED-84A2-004D39F49CF8}" srcId="{EA1DD0C9-6D78-4AA3-86C0-6C192EE4C809}" destId="{4D3FD0FB-20D7-4CA1-93BB-2DC30A1B72D2}" srcOrd="1" destOrd="0" parTransId="{E58FA9DB-527F-42F0-BB1B-887C4B1423BF}" sibTransId="{A2290E26-B834-4492-8D3C-9276117F9683}"/>
    <dgm:cxn modelId="{438AA80C-ABD2-4CC9-BAD1-E6CCBD4561D7}" srcId="{EA1DD0C9-6D78-4AA3-86C0-6C192EE4C809}" destId="{B38A7520-4476-4244-8536-F1CABACB3A86}" srcOrd="0" destOrd="0" parTransId="{791E2AA9-4E72-4DBF-AF4E-94A82C4D8C77}" sibTransId="{9A8DC9BE-DB5B-4072-9E6C-2C393D275D2F}"/>
    <dgm:cxn modelId="{9F05216B-7FE2-49F4-97A9-B456FCE283CD}" type="presOf" srcId="{44725B8D-5C16-4DBE-8435-EB111DE7A2BD}" destId="{F613C188-1C9A-4825-BAA8-5FB9425FE50D}" srcOrd="0" destOrd="0" presId="urn:microsoft.com/office/officeart/2005/8/layout/lProcess1"/>
    <dgm:cxn modelId="{93BFC36C-3A87-4954-BD6D-93DC5C9A2B8E}" type="presOf" srcId="{676C42F2-B43C-425E-BF85-44C5240A53C3}" destId="{70DB58A3-113B-4A1B-9684-1B686424936A}" srcOrd="0" destOrd="0" presId="urn:microsoft.com/office/officeart/2005/8/layout/lProcess1"/>
    <dgm:cxn modelId="{78658F95-8F65-42AE-BDBC-9CDD193E90DB}" type="presOf" srcId="{F93CA98F-1A6F-4220-909C-5807808CC0EF}" destId="{F4C5770A-026C-4CED-A2F1-088DEBCC78EA}" srcOrd="0" destOrd="0" presId="urn:microsoft.com/office/officeart/2005/8/layout/lProcess1"/>
    <dgm:cxn modelId="{8ADA9894-7AE5-42AC-A0C2-491117B5E542}" type="presOf" srcId="{742713D4-A4A2-468B-BEFD-FF23F0641480}" destId="{F1A2D3C4-80F9-4EA7-B60D-72184839F40C}" srcOrd="0" destOrd="0" presId="urn:microsoft.com/office/officeart/2005/8/layout/lProcess1"/>
    <dgm:cxn modelId="{4555AFCA-648F-4125-92CD-35A978358F1B}" type="presParOf" srcId="{1BADC123-CFCF-41F1-AFC7-7FCA691670B1}" destId="{97192334-1C70-4587-81E6-28F1ADCA955A}" srcOrd="0" destOrd="0" presId="urn:microsoft.com/office/officeart/2005/8/layout/lProcess1"/>
    <dgm:cxn modelId="{BD7F823E-AC3F-405E-BF81-796892E27D41}" type="presParOf" srcId="{97192334-1C70-4587-81E6-28F1ADCA955A}" destId="{F642D655-8D4D-4A84-A61B-6D0A96BA26E6}" srcOrd="0" destOrd="0" presId="urn:microsoft.com/office/officeart/2005/8/layout/lProcess1"/>
    <dgm:cxn modelId="{ECD08FAF-8A0C-4EB8-BE01-59480325BE5F}" type="presParOf" srcId="{97192334-1C70-4587-81E6-28F1ADCA955A}" destId="{F1A2D3C4-80F9-4EA7-B60D-72184839F40C}" srcOrd="1" destOrd="0" presId="urn:microsoft.com/office/officeart/2005/8/layout/lProcess1"/>
    <dgm:cxn modelId="{EA7152F2-2301-4202-9DB9-1F70662DB435}" type="presParOf" srcId="{97192334-1C70-4587-81E6-28F1ADCA955A}" destId="{F613C188-1C9A-4825-BAA8-5FB9425FE50D}" srcOrd="2" destOrd="0" presId="urn:microsoft.com/office/officeart/2005/8/layout/lProcess1"/>
    <dgm:cxn modelId="{DEAC5716-4100-4091-A6B2-E2B8C1F08A5B}" type="presParOf" srcId="{97192334-1C70-4587-81E6-28F1ADCA955A}" destId="{7872F767-0202-4979-8E53-34E911CD9813}" srcOrd="3" destOrd="0" presId="urn:microsoft.com/office/officeart/2005/8/layout/lProcess1"/>
    <dgm:cxn modelId="{85D4AFE8-F191-45E4-9D0C-4F8BB818A048}" type="presParOf" srcId="{97192334-1C70-4587-81E6-28F1ADCA955A}" destId="{E9700FA5-0570-419A-9AC8-5706A4D273FE}" srcOrd="4" destOrd="0" presId="urn:microsoft.com/office/officeart/2005/8/layout/lProcess1"/>
    <dgm:cxn modelId="{DE19AED7-5ADB-4F3E-845C-0AA148D25C61}" type="presParOf" srcId="{1BADC123-CFCF-41F1-AFC7-7FCA691670B1}" destId="{996B40F6-8BDE-468C-B40E-9778CE43FE19}" srcOrd="1" destOrd="0" presId="urn:microsoft.com/office/officeart/2005/8/layout/lProcess1"/>
    <dgm:cxn modelId="{5F22E64D-50A8-4610-B597-EA2332CF2518}" type="presParOf" srcId="{1BADC123-CFCF-41F1-AFC7-7FCA691670B1}" destId="{9BC28A30-4736-4DBD-ADD5-E01377023B67}" srcOrd="2" destOrd="0" presId="urn:microsoft.com/office/officeart/2005/8/layout/lProcess1"/>
    <dgm:cxn modelId="{646B8D5E-5AB3-4CC4-ABF3-D8769EACC1F9}" type="presParOf" srcId="{9BC28A30-4736-4DBD-ADD5-E01377023B67}" destId="{8539B526-AECD-43AB-BF87-7ADFAFAF28B2}" srcOrd="0" destOrd="0" presId="urn:microsoft.com/office/officeart/2005/8/layout/lProcess1"/>
    <dgm:cxn modelId="{41F2ED88-5673-4BB9-A5F5-8CE3898E98ED}" type="presParOf" srcId="{9BC28A30-4736-4DBD-ADD5-E01377023B67}" destId="{F4C5770A-026C-4CED-A2F1-088DEBCC78EA}" srcOrd="1" destOrd="0" presId="urn:microsoft.com/office/officeart/2005/8/layout/lProcess1"/>
    <dgm:cxn modelId="{C681FB4C-4E83-4ECF-BDCB-9A18D6AB51C4}" type="presParOf" srcId="{9BC28A30-4736-4DBD-ADD5-E01377023B67}" destId="{70DB58A3-113B-4A1B-9684-1B686424936A}" srcOrd="2" destOrd="0" presId="urn:microsoft.com/office/officeart/2005/8/layout/lProcess1"/>
    <dgm:cxn modelId="{488683D3-FA01-4D67-A501-4676B5C114B2}" type="presParOf" srcId="{9BC28A30-4736-4DBD-ADD5-E01377023B67}" destId="{5ADD5219-F194-43A9-B8F5-CA80C9397ABC}" srcOrd="3" destOrd="0" presId="urn:microsoft.com/office/officeart/2005/8/layout/lProcess1"/>
    <dgm:cxn modelId="{F946F75C-E58C-4474-9CFE-A6CE70B5A901}" type="presParOf" srcId="{9BC28A30-4736-4DBD-ADD5-E01377023B67}" destId="{CFC1204C-F03B-42CD-82B7-39C14730E70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04C68A-49E7-44B5-BB0B-455E934D3325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5AA93598-A904-4B27-A0DB-0716AFC05599}">
      <dgm:prSet phldrT="[ข้อความ]"/>
      <dgm:spPr/>
      <dgm:t>
        <a:bodyPr/>
        <a:lstStyle/>
        <a:p>
          <a:r>
            <a:rPr lang="th-TH" b="1" dirty="0" smtClean="0"/>
            <a:t>ใช้กำลังทำร้ายไม่ถึงเป็นอันตราย</a:t>
          </a:r>
          <a:endParaRPr lang="th-TH" b="1" dirty="0"/>
        </a:p>
      </dgm:t>
    </dgm:pt>
    <dgm:pt modelId="{3E4C1712-8078-4CE8-A0B9-F915CE92F868}" type="parTrans" cxnId="{5D1A5FA2-4C1B-4664-9644-0227EF7AA67B}">
      <dgm:prSet/>
      <dgm:spPr/>
      <dgm:t>
        <a:bodyPr/>
        <a:lstStyle/>
        <a:p>
          <a:endParaRPr lang="th-TH"/>
        </a:p>
      </dgm:t>
    </dgm:pt>
    <dgm:pt modelId="{99A6D546-4D61-4D62-8CEB-71624E4FAD23}" type="sibTrans" cxnId="{5D1A5FA2-4C1B-4664-9644-0227EF7AA67B}">
      <dgm:prSet/>
      <dgm:spPr/>
      <dgm:t>
        <a:bodyPr/>
        <a:lstStyle/>
        <a:p>
          <a:endParaRPr lang="th-TH"/>
        </a:p>
      </dgm:t>
    </dgm:pt>
    <dgm:pt modelId="{7BA6B515-84DE-4360-AB32-A0EB99428C6C}">
      <dgm:prSet phldrT="[ข้อความ]"/>
      <dgm:spPr/>
      <dgm:t>
        <a:bodyPr/>
        <a:lstStyle/>
        <a:p>
          <a:r>
            <a:rPr lang="th-TH" dirty="0" smtClean="0"/>
            <a:t>จำคุกไม่เกิน ๑ เดือน, </a:t>
          </a:r>
          <a:endParaRPr lang="th-TH" dirty="0"/>
        </a:p>
      </dgm:t>
    </dgm:pt>
    <dgm:pt modelId="{5411C260-6928-471A-B3EC-E051A4351831}" type="parTrans" cxnId="{3ECDE910-17E8-47D4-8A39-2912249EDC74}">
      <dgm:prSet/>
      <dgm:spPr/>
      <dgm:t>
        <a:bodyPr/>
        <a:lstStyle/>
        <a:p>
          <a:endParaRPr lang="th-TH"/>
        </a:p>
      </dgm:t>
    </dgm:pt>
    <dgm:pt modelId="{E6A28462-8BC4-43AB-BF7D-C3C69E72DA1B}" type="sibTrans" cxnId="{3ECDE910-17E8-47D4-8A39-2912249EDC74}">
      <dgm:prSet/>
      <dgm:spPr/>
      <dgm:t>
        <a:bodyPr/>
        <a:lstStyle/>
        <a:p>
          <a:endParaRPr lang="th-TH"/>
        </a:p>
      </dgm:t>
    </dgm:pt>
    <dgm:pt modelId="{0DF82AAE-890F-4E94-A75F-B26434964D43}">
      <dgm:prSet phldrT="[ข้อความ]"/>
      <dgm:spPr/>
      <dgm:t>
        <a:bodyPr/>
        <a:lstStyle/>
        <a:p>
          <a:r>
            <a:rPr lang="th-TH" dirty="0" smtClean="0"/>
            <a:t>ปรับไม่เกิน ๑ หมื่นบาท, </a:t>
          </a:r>
          <a:endParaRPr lang="th-TH" dirty="0"/>
        </a:p>
      </dgm:t>
    </dgm:pt>
    <dgm:pt modelId="{4BE41F15-5124-478A-B6B2-3C1B28725888}" type="parTrans" cxnId="{91DEFD64-C5E7-4D58-9169-7B6A9CE0309D}">
      <dgm:prSet/>
      <dgm:spPr/>
      <dgm:t>
        <a:bodyPr/>
        <a:lstStyle/>
        <a:p>
          <a:endParaRPr lang="th-TH"/>
        </a:p>
      </dgm:t>
    </dgm:pt>
    <dgm:pt modelId="{B4683AD7-3E02-4CD9-BBE5-C3D48F1AAD4A}" type="sibTrans" cxnId="{91DEFD64-C5E7-4D58-9169-7B6A9CE0309D}">
      <dgm:prSet/>
      <dgm:spPr/>
      <dgm:t>
        <a:bodyPr/>
        <a:lstStyle/>
        <a:p>
          <a:endParaRPr lang="th-TH"/>
        </a:p>
      </dgm:t>
    </dgm:pt>
    <dgm:pt modelId="{AEC50412-39EE-4743-9F8B-AF304A990244}">
      <dgm:prSet phldrT="[ข้อความ]"/>
      <dgm:spPr/>
      <dgm:t>
        <a:bodyPr/>
        <a:lstStyle/>
        <a:p>
          <a:r>
            <a:rPr lang="th-TH" dirty="0" smtClean="0"/>
            <a:t>ทั้งจำทั้งปรับ</a:t>
          </a:r>
          <a:endParaRPr lang="th-TH" dirty="0"/>
        </a:p>
      </dgm:t>
    </dgm:pt>
    <dgm:pt modelId="{31734B06-D43C-404B-B9D1-D6874A57CDF0}" type="parTrans" cxnId="{31CEBCCD-509B-4DEF-B124-EF279B13F4C7}">
      <dgm:prSet/>
      <dgm:spPr/>
      <dgm:t>
        <a:bodyPr/>
        <a:lstStyle/>
        <a:p>
          <a:endParaRPr lang="th-TH"/>
        </a:p>
      </dgm:t>
    </dgm:pt>
    <dgm:pt modelId="{B1452812-AAD1-450C-8AC5-E617FD249B48}" type="sibTrans" cxnId="{31CEBCCD-509B-4DEF-B124-EF279B13F4C7}">
      <dgm:prSet/>
      <dgm:spPr/>
      <dgm:t>
        <a:bodyPr/>
        <a:lstStyle/>
        <a:p>
          <a:endParaRPr lang="th-TH"/>
        </a:p>
      </dgm:t>
    </dgm:pt>
    <dgm:pt modelId="{11D96D99-72C9-43D5-B10F-8DD7122B421A}" type="pres">
      <dgm:prSet presAssocID="{1B04C68A-49E7-44B5-BB0B-455E934D33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85BC75E-409C-4F9B-8A24-4E1E74E13D52}" type="pres">
      <dgm:prSet presAssocID="{5AA93598-A904-4B27-A0DB-0716AFC05599}" presName="linNode" presStyleCnt="0"/>
      <dgm:spPr/>
    </dgm:pt>
    <dgm:pt modelId="{A32BA1F1-D458-4D97-854B-BDF005EA6558}" type="pres">
      <dgm:prSet presAssocID="{5AA93598-A904-4B27-A0DB-0716AFC0559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76263-E2B0-44DF-A099-ABB7EC472D54}" type="pres">
      <dgm:prSet presAssocID="{5AA93598-A904-4B27-A0DB-0716AFC0559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1DEFD64-C5E7-4D58-9169-7B6A9CE0309D}" srcId="{5AA93598-A904-4B27-A0DB-0716AFC05599}" destId="{0DF82AAE-890F-4E94-A75F-B26434964D43}" srcOrd="1" destOrd="0" parTransId="{4BE41F15-5124-478A-B6B2-3C1B28725888}" sibTransId="{B4683AD7-3E02-4CD9-BBE5-C3D48F1AAD4A}"/>
    <dgm:cxn modelId="{491A25E1-9C4D-408B-823B-A8B962DC43CF}" type="presOf" srcId="{1B04C68A-49E7-44B5-BB0B-455E934D3325}" destId="{11D96D99-72C9-43D5-B10F-8DD7122B421A}" srcOrd="0" destOrd="0" presId="urn:microsoft.com/office/officeart/2005/8/layout/vList6"/>
    <dgm:cxn modelId="{5D1A5FA2-4C1B-4664-9644-0227EF7AA67B}" srcId="{1B04C68A-49E7-44B5-BB0B-455E934D3325}" destId="{5AA93598-A904-4B27-A0DB-0716AFC05599}" srcOrd="0" destOrd="0" parTransId="{3E4C1712-8078-4CE8-A0B9-F915CE92F868}" sibTransId="{99A6D546-4D61-4D62-8CEB-71624E4FAD23}"/>
    <dgm:cxn modelId="{A4CDF3FF-78CA-4924-BEEF-03FFA11576FD}" type="presOf" srcId="{AEC50412-39EE-4743-9F8B-AF304A990244}" destId="{BE376263-E2B0-44DF-A099-ABB7EC472D54}" srcOrd="0" destOrd="2" presId="urn:microsoft.com/office/officeart/2005/8/layout/vList6"/>
    <dgm:cxn modelId="{80B77156-FD12-4DFF-AE17-7A44EF11AD2E}" type="presOf" srcId="{7BA6B515-84DE-4360-AB32-A0EB99428C6C}" destId="{BE376263-E2B0-44DF-A099-ABB7EC472D54}" srcOrd="0" destOrd="0" presId="urn:microsoft.com/office/officeart/2005/8/layout/vList6"/>
    <dgm:cxn modelId="{36ECB96D-CB07-41AA-9712-4419307EFC09}" type="presOf" srcId="{0DF82AAE-890F-4E94-A75F-B26434964D43}" destId="{BE376263-E2B0-44DF-A099-ABB7EC472D54}" srcOrd="0" destOrd="1" presId="urn:microsoft.com/office/officeart/2005/8/layout/vList6"/>
    <dgm:cxn modelId="{31CEBCCD-509B-4DEF-B124-EF279B13F4C7}" srcId="{5AA93598-A904-4B27-A0DB-0716AFC05599}" destId="{AEC50412-39EE-4743-9F8B-AF304A990244}" srcOrd="2" destOrd="0" parTransId="{31734B06-D43C-404B-B9D1-D6874A57CDF0}" sibTransId="{B1452812-AAD1-450C-8AC5-E617FD249B48}"/>
    <dgm:cxn modelId="{1C8A0E8E-8939-4F67-9115-6C6AAC877652}" type="presOf" srcId="{5AA93598-A904-4B27-A0DB-0716AFC05599}" destId="{A32BA1F1-D458-4D97-854B-BDF005EA6558}" srcOrd="0" destOrd="0" presId="urn:microsoft.com/office/officeart/2005/8/layout/vList6"/>
    <dgm:cxn modelId="{3ECDE910-17E8-47D4-8A39-2912249EDC74}" srcId="{5AA93598-A904-4B27-A0DB-0716AFC05599}" destId="{7BA6B515-84DE-4360-AB32-A0EB99428C6C}" srcOrd="0" destOrd="0" parTransId="{5411C260-6928-471A-B3EC-E051A4351831}" sibTransId="{E6A28462-8BC4-43AB-BF7D-C3C69E72DA1B}"/>
    <dgm:cxn modelId="{DA280180-B164-47AE-A639-816378029612}" type="presParOf" srcId="{11D96D99-72C9-43D5-B10F-8DD7122B421A}" destId="{D85BC75E-409C-4F9B-8A24-4E1E74E13D52}" srcOrd="0" destOrd="0" presId="urn:microsoft.com/office/officeart/2005/8/layout/vList6"/>
    <dgm:cxn modelId="{77460019-747C-4357-97FE-74E5C16732B8}" type="presParOf" srcId="{D85BC75E-409C-4F9B-8A24-4E1E74E13D52}" destId="{A32BA1F1-D458-4D97-854B-BDF005EA6558}" srcOrd="0" destOrd="0" presId="urn:microsoft.com/office/officeart/2005/8/layout/vList6"/>
    <dgm:cxn modelId="{B131D886-CF2C-447A-9590-CD1D3021435C}" type="presParOf" srcId="{D85BC75E-409C-4F9B-8A24-4E1E74E13D52}" destId="{BE376263-E2B0-44DF-A099-ABB7EC472D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03A6FB-0454-4FB9-95A0-02466C38516D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C196E4A9-974C-4319-864A-7617CB12D6CE}">
      <dgm:prSet phldrT="[ข้อความ]"/>
      <dgm:spPr/>
      <dgm:t>
        <a:bodyPr/>
        <a:lstStyle/>
        <a:p>
          <a:r>
            <a:rPr lang="th-TH" b="1" dirty="0" smtClean="0"/>
            <a:t>ข่มขืน</a:t>
          </a:r>
        </a:p>
        <a:p>
          <a:r>
            <a:rPr lang="th-TH" b="1" dirty="0" smtClean="0"/>
            <a:t>กระทำชำเรา</a:t>
          </a:r>
          <a:endParaRPr lang="th-TH" b="1" dirty="0"/>
        </a:p>
      </dgm:t>
    </dgm:pt>
    <dgm:pt modelId="{F5FEC313-9B2A-475E-B772-5DA1FAF82BAE}" type="parTrans" cxnId="{CF55AF57-6D5E-4DD6-AFA7-C3501887BB90}">
      <dgm:prSet/>
      <dgm:spPr/>
      <dgm:t>
        <a:bodyPr/>
        <a:lstStyle/>
        <a:p>
          <a:endParaRPr lang="th-TH"/>
        </a:p>
      </dgm:t>
    </dgm:pt>
    <dgm:pt modelId="{A5C2BA3F-51E8-417C-A807-518C4F49B1FD}" type="sibTrans" cxnId="{CF55AF57-6D5E-4DD6-AFA7-C3501887BB90}">
      <dgm:prSet/>
      <dgm:spPr/>
      <dgm:t>
        <a:bodyPr/>
        <a:lstStyle/>
        <a:p>
          <a:endParaRPr lang="th-TH"/>
        </a:p>
      </dgm:t>
    </dgm:pt>
    <dgm:pt modelId="{5A7C5C4C-E89F-4B32-9EF0-595B6FDC951F}">
      <dgm:prSet phldrT="[ข้อความ]"/>
      <dgm:spPr/>
      <dgm:t>
        <a:bodyPr/>
        <a:lstStyle/>
        <a:p>
          <a:r>
            <a:rPr lang="th-TH" b="1" dirty="0" smtClean="0"/>
            <a:t>กระทำอนาจาร</a:t>
          </a:r>
          <a:endParaRPr lang="th-TH" b="1" dirty="0"/>
        </a:p>
      </dgm:t>
    </dgm:pt>
    <dgm:pt modelId="{355C8DED-43CE-4490-A843-1507E703F893}" type="parTrans" cxnId="{ED0940BA-3519-4CAB-B456-09D4D94DBF9D}">
      <dgm:prSet/>
      <dgm:spPr/>
      <dgm:t>
        <a:bodyPr/>
        <a:lstStyle/>
        <a:p>
          <a:endParaRPr lang="th-TH"/>
        </a:p>
      </dgm:t>
    </dgm:pt>
    <dgm:pt modelId="{A8FBC294-0E5F-40E0-AD14-3C94E04C100D}" type="sibTrans" cxnId="{ED0940BA-3519-4CAB-B456-09D4D94DBF9D}">
      <dgm:prSet/>
      <dgm:spPr/>
      <dgm:t>
        <a:bodyPr/>
        <a:lstStyle/>
        <a:p>
          <a:endParaRPr lang="th-TH"/>
        </a:p>
      </dgm:t>
    </dgm:pt>
    <dgm:pt modelId="{230B46CF-58E5-45EC-8512-C735D1E48BDD}">
      <dgm:prSet phldrT="[ข้อความ]"/>
      <dgm:spPr/>
      <dgm:t>
        <a:bodyPr/>
        <a:lstStyle/>
        <a:p>
          <a:r>
            <a:rPr lang="th-TH" b="1" dirty="0" smtClean="0"/>
            <a:t>คุกคามทางเพศ</a:t>
          </a:r>
          <a:endParaRPr lang="th-TH" b="1" dirty="0"/>
        </a:p>
      </dgm:t>
    </dgm:pt>
    <dgm:pt modelId="{438412A0-2E96-4727-B9A5-A6A57CB7623D}" type="parTrans" cxnId="{A8E6B9D5-874F-41D3-A325-CA369E12F48D}">
      <dgm:prSet/>
      <dgm:spPr/>
      <dgm:t>
        <a:bodyPr/>
        <a:lstStyle/>
        <a:p>
          <a:endParaRPr lang="th-TH"/>
        </a:p>
      </dgm:t>
    </dgm:pt>
    <dgm:pt modelId="{EA2ED1B1-BC5E-4745-AC45-F1E6C518083D}" type="sibTrans" cxnId="{A8E6B9D5-874F-41D3-A325-CA369E12F48D}">
      <dgm:prSet/>
      <dgm:spPr/>
      <dgm:t>
        <a:bodyPr/>
        <a:lstStyle/>
        <a:p>
          <a:endParaRPr lang="th-TH"/>
        </a:p>
      </dgm:t>
    </dgm:pt>
    <dgm:pt modelId="{FCFB8B4F-20D8-4F79-AA7C-186F82584AB6}" type="pres">
      <dgm:prSet presAssocID="{3E03A6FB-0454-4FB9-95A0-02466C3851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00A758F-3D9C-4B85-88F9-BFCA73301A35}" type="pres">
      <dgm:prSet presAssocID="{C196E4A9-974C-4319-864A-7617CB12D6CE}" presName="node" presStyleLbl="node1" presStyleIdx="0" presStyleCnt="3" custLinFactNeighborX="-360" custLinFactNeighborY="1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D0ABCC-C635-4D82-AAF4-287D702A3AB9}" type="pres">
      <dgm:prSet presAssocID="{A5C2BA3F-51E8-417C-A807-518C4F49B1FD}" presName="sibTrans" presStyleCnt="0"/>
      <dgm:spPr/>
    </dgm:pt>
    <dgm:pt modelId="{A594A66C-7A12-4EF2-8FAE-40FCC8E25650}" type="pres">
      <dgm:prSet presAssocID="{5A7C5C4C-E89F-4B32-9EF0-595B6FDC95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980271-8C46-41AB-9A7F-68B467EA6AB1}" type="pres">
      <dgm:prSet presAssocID="{A8FBC294-0E5F-40E0-AD14-3C94E04C100D}" presName="sibTrans" presStyleCnt="0"/>
      <dgm:spPr/>
    </dgm:pt>
    <dgm:pt modelId="{035E39AF-1E13-478F-B8F6-634D06C1D513}" type="pres">
      <dgm:prSet presAssocID="{230B46CF-58E5-45EC-8512-C735D1E48BDD}" presName="node" presStyleLbl="node1" presStyleIdx="2" presStyleCnt="3" custLinFactNeighborX="-55792" custLinFactNeighborY="-13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9267024-6EEA-41A9-93DB-D21933A0DD37}" type="presOf" srcId="{3E03A6FB-0454-4FB9-95A0-02466C38516D}" destId="{FCFB8B4F-20D8-4F79-AA7C-186F82584AB6}" srcOrd="0" destOrd="0" presId="urn:microsoft.com/office/officeart/2005/8/layout/default"/>
    <dgm:cxn modelId="{42026EEC-AB74-4CD1-B04B-18C943FA1AE5}" type="presOf" srcId="{230B46CF-58E5-45EC-8512-C735D1E48BDD}" destId="{035E39AF-1E13-478F-B8F6-634D06C1D513}" srcOrd="0" destOrd="0" presId="urn:microsoft.com/office/officeart/2005/8/layout/default"/>
    <dgm:cxn modelId="{ED0940BA-3519-4CAB-B456-09D4D94DBF9D}" srcId="{3E03A6FB-0454-4FB9-95A0-02466C38516D}" destId="{5A7C5C4C-E89F-4B32-9EF0-595B6FDC951F}" srcOrd="1" destOrd="0" parTransId="{355C8DED-43CE-4490-A843-1507E703F893}" sibTransId="{A8FBC294-0E5F-40E0-AD14-3C94E04C100D}"/>
    <dgm:cxn modelId="{A8E6B9D5-874F-41D3-A325-CA369E12F48D}" srcId="{3E03A6FB-0454-4FB9-95A0-02466C38516D}" destId="{230B46CF-58E5-45EC-8512-C735D1E48BDD}" srcOrd="2" destOrd="0" parTransId="{438412A0-2E96-4727-B9A5-A6A57CB7623D}" sibTransId="{EA2ED1B1-BC5E-4745-AC45-F1E6C518083D}"/>
    <dgm:cxn modelId="{C29233CA-4C0A-49EB-B54C-C2EF6955504E}" type="presOf" srcId="{C196E4A9-974C-4319-864A-7617CB12D6CE}" destId="{A00A758F-3D9C-4B85-88F9-BFCA73301A35}" srcOrd="0" destOrd="0" presId="urn:microsoft.com/office/officeart/2005/8/layout/default"/>
    <dgm:cxn modelId="{CF55AF57-6D5E-4DD6-AFA7-C3501887BB90}" srcId="{3E03A6FB-0454-4FB9-95A0-02466C38516D}" destId="{C196E4A9-974C-4319-864A-7617CB12D6CE}" srcOrd="0" destOrd="0" parTransId="{F5FEC313-9B2A-475E-B772-5DA1FAF82BAE}" sibTransId="{A5C2BA3F-51E8-417C-A807-518C4F49B1FD}"/>
    <dgm:cxn modelId="{E614F047-8D3A-4EF9-9FBC-EE068CEE6526}" type="presOf" srcId="{5A7C5C4C-E89F-4B32-9EF0-595B6FDC951F}" destId="{A594A66C-7A12-4EF2-8FAE-40FCC8E25650}" srcOrd="0" destOrd="0" presId="urn:microsoft.com/office/officeart/2005/8/layout/default"/>
    <dgm:cxn modelId="{BC711B26-26AC-4E0A-BB8B-AE68A26EB6E1}" type="presParOf" srcId="{FCFB8B4F-20D8-4F79-AA7C-186F82584AB6}" destId="{A00A758F-3D9C-4B85-88F9-BFCA73301A35}" srcOrd="0" destOrd="0" presId="urn:microsoft.com/office/officeart/2005/8/layout/default"/>
    <dgm:cxn modelId="{1A2F0758-40B2-4612-BC44-53ADCA735575}" type="presParOf" srcId="{FCFB8B4F-20D8-4F79-AA7C-186F82584AB6}" destId="{DAD0ABCC-C635-4D82-AAF4-287D702A3AB9}" srcOrd="1" destOrd="0" presId="urn:microsoft.com/office/officeart/2005/8/layout/default"/>
    <dgm:cxn modelId="{E5F9BD91-0127-4F85-A424-3CC4CA26F3AC}" type="presParOf" srcId="{FCFB8B4F-20D8-4F79-AA7C-186F82584AB6}" destId="{A594A66C-7A12-4EF2-8FAE-40FCC8E25650}" srcOrd="2" destOrd="0" presId="urn:microsoft.com/office/officeart/2005/8/layout/default"/>
    <dgm:cxn modelId="{4832820D-12BC-4702-A87D-3B11318A6DF5}" type="presParOf" srcId="{FCFB8B4F-20D8-4F79-AA7C-186F82584AB6}" destId="{DE980271-8C46-41AB-9A7F-68B467EA6AB1}" srcOrd="3" destOrd="0" presId="urn:microsoft.com/office/officeart/2005/8/layout/default"/>
    <dgm:cxn modelId="{C6BC14EF-D2C6-415D-BD60-882B509EF591}" type="presParOf" srcId="{FCFB8B4F-20D8-4F79-AA7C-186F82584AB6}" destId="{035E39AF-1E13-478F-B8F6-634D06C1D5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DD190D-F41A-4D69-9EC5-8E9A13BC8BEF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6A65AE4-92CB-4988-AC66-B95101B1ACEF}">
      <dgm:prSet phldrT="[ข้อความ]" custT="1"/>
      <dgm:spPr/>
      <dgm:t>
        <a:bodyPr/>
        <a:lstStyle/>
        <a:p>
          <a:r>
            <a:rPr lang="th-TH" sz="2800" b="1" dirty="0" smtClean="0"/>
            <a:t>คู่สมรสยังประสงค์จะอยู่กินด้วยกันฉันสามีภริยา</a:t>
          </a:r>
          <a:endParaRPr lang="th-TH" sz="2800" b="1" dirty="0"/>
        </a:p>
      </dgm:t>
    </dgm:pt>
    <dgm:pt modelId="{0AB61107-B083-4DFC-A61C-F9B7D45D8F2E}" type="parTrans" cxnId="{B9642D36-F22B-4B94-86A3-023D78278ED7}">
      <dgm:prSet/>
      <dgm:spPr/>
      <dgm:t>
        <a:bodyPr/>
        <a:lstStyle/>
        <a:p>
          <a:endParaRPr lang="th-TH"/>
        </a:p>
      </dgm:t>
    </dgm:pt>
    <dgm:pt modelId="{E8700320-9C50-416B-8D72-EF1485493386}" type="sibTrans" cxnId="{B9642D36-F22B-4B94-86A3-023D78278ED7}">
      <dgm:prSet/>
      <dgm:spPr/>
      <dgm:t>
        <a:bodyPr/>
        <a:lstStyle/>
        <a:p>
          <a:endParaRPr lang="th-TH"/>
        </a:p>
      </dgm:t>
    </dgm:pt>
    <dgm:pt modelId="{FDD3D2E6-B142-4A80-A556-38B647AC6078}">
      <dgm:prSet phldrT="[ข้อความ]"/>
      <dgm:spPr/>
      <dgm:t>
        <a:bodyPr/>
        <a:lstStyle/>
        <a:p>
          <a:r>
            <a:rPr lang="th-TH" b="1" dirty="0" smtClean="0"/>
            <a:t>ศาลพิพากษาให้ลงโทษจำคุก</a:t>
          </a:r>
          <a:endParaRPr lang="th-TH" b="1" dirty="0"/>
        </a:p>
      </dgm:t>
    </dgm:pt>
    <dgm:pt modelId="{6436D81B-48AA-4B8C-B2A1-D147077FFE45}" type="parTrans" cxnId="{0F87D7C7-8ECE-41AF-9018-90551F3822AB}">
      <dgm:prSet/>
      <dgm:spPr/>
      <dgm:t>
        <a:bodyPr/>
        <a:lstStyle/>
        <a:p>
          <a:endParaRPr lang="th-TH"/>
        </a:p>
      </dgm:t>
    </dgm:pt>
    <dgm:pt modelId="{227FCC03-913E-4C1F-ADEE-1C35EF8A8E97}" type="sibTrans" cxnId="{0F87D7C7-8ECE-41AF-9018-90551F3822AB}">
      <dgm:prSet/>
      <dgm:spPr/>
      <dgm:t>
        <a:bodyPr/>
        <a:lstStyle/>
        <a:p>
          <a:endParaRPr lang="th-TH"/>
        </a:p>
      </dgm:t>
    </dgm:pt>
    <dgm:pt modelId="{A5C21762-9528-43BB-870F-2C79E5DAEB8B}">
      <dgm:prSet phldrT="[ข้อความ]"/>
      <dgm:spPr/>
      <dgm:t>
        <a:bodyPr/>
        <a:lstStyle/>
        <a:p>
          <a:r>
            <a:rPr lang="th-TH" dirty="0" smtClean="0"/>
            <a:t> ศาลจะลงโทษน้อยกว่าที่กฎหมายกำหนดไว้เพียงใดก็ได้</a:t>
          </a:r>
          <a:endParaRPr lang="th-TH" dirty="0"/>
        </a:p>
      </dgm:t>
    </dgm:pt>
    <dgm:pt modelId="{F723A9D5-3AB8-4A37-9985-CFE7B24A3155}" type="parTrans" cxnId="{9C41757A-40E4-426D-9B6D-DFC70E609F32}">
      <dgm:prSet/>
      <dgm:spPr/>
      <dgm:t>
        <a:bodyPr/>
        <a:lstStyle/>
        <a:p>
          <a:endParaRPr lang="th-TH"/>
        </a:p>
      </dgm:t>
    </dgm:pt>
    <dgm:pt modelId="{7A1B1ECB-D30E-4652-BFDB-11548E46D499}" type="sibTrans" cxnId="{9C41757A-40E4-426D-9B6D-DFC70E609F32}">
      <dgm:prSet/>
      <dgm:spPr/>
      <dgm:t>
        <a:bodyPr/>
        <a:lstStyle/>
        <a:p>
          <a:endParaRPr lang="th-TH"/>
        </a:p>
      </dgm:t>
    </dgm:pt>
    <dgm:pt modelId="{16CAF5BE-CE5A-4748-9FF6-2B28FE357007}">
      <dgm:prSet phldrT="[ข้อความ]"/>
      <dgm:spPr/>
      <dgm:t>
        <a:bodyPr/>
        <a:lstStyle/>
        <a:p>
          <a:r>
            <a:rPr lang="th-TH" dirty="0" smtClean="0"/>
            <a:t>กำหนดเงื่อนไขเพื่อคุมความประพฤติแทนการลงโทษก็ได้</a:t>
          </a:r>
          <a:endParaRPr lang="th-TH" dirty="0"/>
        </a:p>
      </dgm:t>
    </dgm:pt>
    <dgm:pt modelId="{E79EDA08-0BE3-4011-8412-D7888412795A}" type="parTrans" cxnId="{56257DF1-426B-474F-8139-80EED487B4E0}">
      <dgm:prSet/>
      <dgm:spPr/>
      <dgm:t>
        <a:bodyPr/>
        <a:lstStyle/>
        <a:p>
          <a:endParaRPr lang="th-TH"/>
        </a:p>
      </dgm:t>
    </dgm:pt>
    <dgm:pt modelId="{75CA933C-43FF-421E-9307-48FD5AE0012D}" type="sibTrans" cxnId="{56257DF1-426B-474F-8139-80EED487B4E0}">
      <dgm:prSet/>
      <dgm:spPr/>
      <dgm:t>
        <a:bodyPr/>
        <a:lstStyle/>
        <a:p>
          <a:endParaRPr lang="th-TH"/>
        </a:p>
      </dgm:t>
    </dgm:pt>
    <dgm:pt modelId="{7F5ECB9A-BE5A-48DD-A2AD-81EC98B365C7}">
      <dgm:prSet phldrT="[ข้อความ]"/>
      <dgm:spPr/>
      <dgm:t>
        <a:bodyPr/>
        <a:lstStyle/>
        <a:p>
          <a:r>
            <a:rPr lang="th-TH" dirty="0" smtClean="0"/>
            <a:t>ให้คู่สมรส ฝ่ายนั้นแจ้งให้ศาลทราบ</a:t>
          </a:r>
          <a:endParaRPr lang="th-TH" dirty="0"/>
        </a:p>
      </dgm:t>
    </dgm:pt>
    <dgm:pt modelId="{CC28404A-D599-4856-AE25-BBE434DCB73B}" type="parTrans" cxnId="{44ACE676-1C93-4876-A96F-559E294119BE}">
      <dgm:prSet/>
      <dgm:spPr/>
      <dgm:t>
        <a:bodyPr/>
        <a:lstStyle/>
        <a:p>
          <a:endParaRPr lang="th-TH"/>
        </a:p>
      </dgm:t>
    </dgm:pt>
    <dgm:pt modelId="{19473526-0668-48C3-8B9C-F9D0A728835C}" type="sibTrans" cxnId="{44ACE676-1C93-4876-A96F-559E294119BE}">
      <dgm:prSet/>
      <dgm:spPr/>
      <dgm:t>
        <a:bodyPr/>
        <a:lstStyle/>
        <a:p>
          <a:endParaRPr lang="th-TH"/>
        </a:p>
      </dgm:t>
    </dgm:pt>
    <dgm:pt modelId="{EB0D1C1F-8FEF-4F52-B935-F58EA0E372FF}">
      <dgm:prSet phldrT="[ข้อความ]"/>
      <dgm:spPr/>
      <dgm:t>
        <a:bodyPr/>
        <a:lstStyle/>
        <a:p>
          <a:r>
            <a:rPr lang="th-TH" dirty="0" smtClean="0"/>
            <a:t>ให้ศาลแจ้งพนักงานอัยการให้ดำเนินการฟ้องหย่าให้</a:t>
          </a:r>
          <a:endParaRPr lang="th-TH" dirty="0"/>
        </a:p>
      </dgm:t>
    </dgm:pt>
    <dgm:pt modelId="{A95CDEFD-763F-4D78-86CD-AACA4D118170}" type="parTrans" cxnId="{776323CF-A676-4A09-8479-A6B3D79D75FF}">
      <dgm:prSet/>
      <dgm:spPr/>
      <dgm:t>
        <a:bodyPr/>
        <a:lstStyle/>
        <a:p>
          <a:endParaRPr lang="th-TH"/>
        </a:p>
      </dgm:t>
    </dgm:pt>
    <dgm:pt modelId="{19B978C7-B883-4AAD-8FEC-4B08FB242F07}" type="sibTrans" cxnId="{776323CF-A676-4A09-8479-A6B3D79D75FF}">
      <dgm:prSet/>
      <dgm:spPr/>
      <dgm:t>
        <a:bodyPr/>
        <a:lstStyle/>
        <a:p>
          <a:endParaRPr lang="th-TH"/>
        </a:p>
      </dgm:t>
    </dgm:pt>
    <dgm:pt modelId="{8212BFAC-9A05-42AA-A6CB-019067772F28}">
      <dgm:prSet phldrT="[ข้อความ]"/>
      <dgm:spPr/>
      <dgm:t>
        <a:bodyPr/>
        <a:lstStyle/>
        <a:p>
          <a:r>
            <a:rPr lang="th-TH" smtClean="0"/>
            <a:t>คู่</a:t>
          </a:r>
          <a:r>
            <a:rPr lang="th-TH" dirty="0" smtClean="0"/>
            <a:t>สมรสฝ่ายใดฝ่ายหนึ่งไม่ประสงค์จะอยู่กินด้วยกันฉันสามีภริยาต่อไปประสงค์จะหย่า</a:t>
          </a:r>
          <a:endParaRPr lang="th-TH" dirty="0"/>
        </a:p>
      </dgm:t>
    </dgm:pt>
    <dgm:pt modelId="{4BA504A8-62FD-49F5-80AB-238EFCB49E41}" type="parTrans" cxnId="{DDEAC14E-A762-47C2-BBAC-DDFF04BCB082}">
      <dgm:prSet/>
      <dgm:spPr/>
      <dgm:t>
        <a:bodyPr/>
        <a:lstStyle/>
        <a:p>
          <a:endParaRPr lang="th-TH"/>
        </a:p>
      </dgm:t>
    </dgm:pt>
    <dgm:pt modelId="{D29F1EDB-DA39-42C2-8F3F-0DC831A453A4}" type="sibTrans" cxnId="{DDEAC14E-A762-47C2-BBAC-DDFF04BCB082}">
      <dgm:prSet/>
      <dgm:spPr/>
      <dgm:t>
        <a:bodyPr/>
        <a:lstStyle/>
        <a:p>
          <a:endParaRPr lang="th-TH"/>
        </a:p>
      </dgm:t>
    </dgm:pt>
    <dgm:pt modelId="{CDCD4211-4360-428C-9731-26A1A1964B95}" type="pres">
      <dgm:prSet presAssocID="{36DD190D-F41A-4D69-9EC5-8E9A13BC8B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F122411-C1EB-41AF-B7AD-6A82F44E45CF}" type="pres">
      <dgm:prSet presAssocID="{76A65AE4-92CB-4988-AC66-B95101B1ACEF}" presName="vertFlow" presStyleCnt="0"/>
      <dgm:spPr/>
    </dgm:pt>
    <dgm:pt modelId="{43A14049-1839-492D-A5AA-427E0711A7B4}" type="pres">
      <dgm:prSet presAssocID="{76A65AE4-92CB-4988-AC66-B95101B1ACEF}" presName="header" presStyleLbl="node1" presStyleIdx="0" presStyleCnt="2"/>
      <dgm:spPr/>
      <dgm:t>
        <a:bodyPr/>
        <a:lstStyle/>
        <a:p>
          <a:endParaRPr lang="th-TH"/>
        </a:p>
      </dgm:t>
    </dgm:pt>
    <dgm:pt modelId="{391CFE95-3A35-41F1-8598-2122BF7E6A81}" type="pres">
      <dgm:prSet presAssocID="{F723A9D5-3AB8-4A37-9985-CFE7B24A3155}" presName="parTrans" presStyleLbl="sibTrans2D1" presStyleIdx="0" presStyleCnt="5"/>
      <dgm:spPr/>
      <dgm:t>
        <a:bodyPr/>
        <a:lstStyle/>
        <a:p>
          <a:endParaRPr lang="th-TH"/>
        </a:p>
      </dgm:t>
    </dgm:pt>
    <dgm:pt modelId="{84EC5E37-6A8F-4540-A9D1-9C173AB2D129}" type="pres">
      <dgm:prSet presAssocID="{A5C21762-9528-43BB-870F-2C79E5DAEB8B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5B897F-A75F-4617-A3C3-7E667CDF4B23}" type="pres">
      <dgm:prSet presAssocID="{7A1B1ECB-D30E-4652-BFDB-11548E46D499}" presName="sibTrans" presStyleLbl="sibTrans2D1" presStyleIdx="1" presStyleCnt="5"/>
      <dgm:spPr/>
      <dgm:t>
        <a:bodyPr/>
        <a:lstStyle/>
        <a:p>
          <a:endParaRPr lang="th-TH"/>
        </a:p>
      </dgm:t>
    </dgm:pt>
    <dgm:pt modelId="{AF759896-312F-4692-B8F7-EAF8AF7C8D07}" type="pres">
      <dgm:prSet presAssocID="{16CAF5BE-CE5A-4748-9FF6-2B28FE357007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0F1504-8127-42C5-A9B8-F47FAC041C84}" type="pres">
      <dgm:prSet presAssocID="{76A65AE4-92CB-4988-AC66-B95101B1ACEF}" presName="hSp" presStyleCnt="0"/>
      <dgm:spPr/>
    </dgm:pt>
    <dgm:pt modelId="{0377F328-2A0F-4B36-BB81-593990D830EB}" type="pres">
      <dgm:prSet presAssocID="{FDD3D2E6-B142-4A80-A556-38B647AC6078}" presName="vertFlow" presStyleCnt="0"/>
      <dgm:spPr/>
    </dgm:pt>
    <dgm:pt modelId="{1C8B917E-94BF-4A7B-9B5A-62CAAEC1956F}" type="pres">
      <dgm:prSet presAssocID="{FDD3D2E6-B142-4A80-A556-38B647AC6078}" presName="header" presStyleLbl="node1" presStyleIdx="1" presStyleCnt="2"/>
      <dgm:spPr/>
      <dgm:t>
        <a:bodyPr/>
        <a:lstStyle/>
        <a:p>
          <a:endParaRPr lang="th-TH"/>
        </a:p>
      </dgm:t>
    </dgm:pt>
    <dgm:pt modelId="{DEB5C5D6-8011-44A3-8077-A259C429E82A}" type="pres">
      <dgm:prSet presAssocID="{4BA504A8-62FD-49F5-80AB-238EFCB49E41}" presName="parTrans" presStyleLbl="sibTrans2D1" presStyleIdx="2" presStyleCnt="5"/>
      <dgm:spPr/>
      <dgm:t>
        <a:bodyPr/>
        <a:lstStyle/>
        <a:p>
          <a:endParaRPr lang="th-TH"/>
        </a:p>
      </dgm:t>
    </dgm:pt>
    <dgm:pt modelId="{498CDD03-BF40-415B-B528-C5BF1BFE55C9}" type="pres">
      <dgm:prSet presAssocID="{8212BFAC-9A05-42AA-A6CB-019067772F28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44A2E3-A04B-4EB2-ACEF-56FDA45E1257}" type="pres">
      <dgm:prSet presAssocID="{D29F1EDB-DA39-42C2-8F3F-0DC831A453A4}" presName="sibTrans" presStyleLbl="sibTrans2D1" presStyleIdx="3" presStyleCnt="5"/>
      <dgm:spPr/>
      <dgm:t>
        <a:bodyPr/>
        <a:lstStyle/>
        <a:p>
          <a:endParaRPr lang="th-TH"/>
        </a:p>
      </dgm:t>
    </dgm:pt>
    <dgm:pt modelId="{9FCCAEBD-645B-4C62-8E60-A1289444E9CF}" type="pres">
      <dgm:prSet presAssocID="{7F5ECB9A-BE5A-48DD-A2AD-81EC98B365C7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7EB98B-E896-4D02-85BC-EC9A46502D4F}" type="pres">
      <dgm:prSet presAssocID="{19473526-0668-48C3-8B9C-F9D0A728835C}" presName="sibTrans" presStyleLbl="sibTrans2D1" presStyleIdx="4" presStyleCnt="5"/>
      <dgm:spPr/>
      <dgm:t>
        <a:bodyPr/>
        <a:lstStyle/>
        <a:p>
          <a:endParaRPr lang="th-TH"/>
        </a:p>
      </dgm:t>
    </dgm:pt>
    <dgm:pt modelId="{8E7A2C7D-D347-422C-94F5-BC3FBC5D6218}" type="pres">
      <dgm:prSet presAssocID="{EB0D1C1F-8FEF-4F52-B935-F58EA0E372FF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642D36-F22B-4B94-86A3-023D78278ED7}" srcId="{36DD190D-F41A-4D69-9EC5-8E9A13BC8BEF}" destId="{76A65AE4-92CB-4988-AC66-B95101B1ACEF}" srcOrd="0" destOrd="0" parTransId="{0AB61107-B083-4DFC-A61C-F9B7D45D8F2E}" sibTransId="{E8700320-9C50-416B-8D72-EF1485493386}"/>
    <dgm:cxn modelId="{EFF06ADE-AA79-402D-A39F-BD1928AC3A42}" type="presOf" srcId="{8212BFAC-9A05-42AA-A6CB-019067772F28}" destId="{498CDD03-BF40-415B-B528-C5BF1BFE55C9}" srcOrd="0" destOrd="0" presId="urn:microsoft.com/office/officeart/2005/8/layout/lProcess1"/>
    <dgm:cxn modelId="{297198BA-C08B-49C0-8698-31205E9B5708}" type="presOf" srcId="{76A65AE4-92CB-4988-AC66-B95101B1ACEF}" destId="{43A14049-1839-492D-A5AA-427E0711A7B4}" srcOrd="0" destOrd="0" presId="urn:microsoft.com/office/officeart/2005/8/layout/lProcess1"/>
    <dgm:cxn modelId="{1469FC50-B42B-486C-B840-17557679FD34}" type="presOf" srcId="{EB0D1C1F-8FEF-4F52-B935-F58EA0E372FF}" destId="{8E7A2C7D-D347-422C-94F5-BC3FBC5D6218}" srcOrd="0" destOrd="0" presId="urn:microsoft.com/office/officeart/2005/8/layout/lProcess1"/>
    <dgm:cxn modelId="{7BE00F28-A6FE-4132-B593-CCE5290AF7CF}" type="presOf" srcId="{4BA504A8-62FD-49F5-80AB-238EFCB49E41}" destId="{DEB5C5D6-8011-44A3-8077-A259C429E82A}" srcOrd="0" destOrd="0" presId="urn:microsoft.com/office/officeart/2005/8/layout/lProcess1"/>
    <dgm:cxn modelId="{56257DF1-426B-474F-8139-80EED487B4E0}" srcId="{76A65AE4-92CB-4988-AC66-B95101B1ACEF}" destId="{16CAF5BE-CE5A-4748-9FF6-2B28FE357007}" srcOrd="1" destOrd="0" parTransId="{E79EDA08-0BE3-4011-8412-D7888412795A}" sibTransId="{75CA933C-43FF-421E-9307-48FD5AE0012D}"/>
    <dgm:cxn modelId="{776323CF-A676-4A09-8479-A6B3D79D75FF}" srcId="{FDD3D2E6-B142-4A80-A556-38B647AC6078}" destId="{EB0D1C1F-8FEF-4F52-B935-F58EA0E372FF}" srcOrd="2" destOrd="0" parTransId="{A95CDEFD-763F-4D78-86CD-AACA4D118170}" sibTransId="{19B978C7-B883-4AAD-8FEC-4B08FB242F07}"/>
    <dgm:cxn modelId="{836B2D27-3395-45A9-A68F-804B5637D57A}" type="presOf" srcId="{7F5ECB9A-BE5A-48DD-A2AD-81EC98B365C7}" destId="{9FCCAEBD-645B-4C62-8E60-A1289444E9CF}" srcOrd="0" destOrd="0" presId="urn:microsoft.com/office/officeart/2005/8/layout/lProcess1"/>
    <dgm:cxn modelId="{44ACE676-1C93-4876-A96F-559E294119BE}" srcId="{FDD3D2E6-B142-4A80-A556-38B647AC6078}" destId="{7F5ECB9A-BE5A-48DD-A2AD-81EC98B365C7}" srcOrd="1" destOrd="0" parTransId="{CC28404A-D599-4856-AE25-BBE434DCB73B}" sibTransId="{19473526-0668-48C3-8B9C-F9D0A728835C}"/>
    <dgm:cxn modelId="{0F87D7C7-8ECE-41AF-9018-90551F3822AB}" srcId="{36DD190D-F41A-4D69-9EC5-8E9A13BC8BEF}" destId="{FDD3D2E6-B142-4A80-A556-38B647AC6078}" srcOrd="1" destOrd="0" parTransId="{6436D81B-48AA-4B8C-B2A1-D147077FFE45}" sibTransId="{227FCC03-913E-4C1F-ADEE-1C35EF8A8E97}"/>
    <dgm:cxn modelId="{9C41757A-40E4-426D-9B6D-DFC70E609F32}" srcId="{76A65AE4-92CB-4988-AC66-B95101B1ACEF}" destId="{A5C21762-9528-43BB-870F-2C79E5DAEB8B}" srcOrd="0" destOrd="0" parTransId="{F723A9D5-3AB8-4A37-9985-CFE7B24A3155}" sibTransId="{7A1B1ECB-D30E-4652-BFDB-11548E46D499}"/>
    <dgm:cxn modelId="{659BA2E6-7B10-4E7D-ABFE-1BE4A5914976}" type="presOf" srcId="{A5C21762-9528-43BB-870F-2C79E5DAEB8B}" destId="{84EC5E37-6A8F-4540-A9D1-9C173AB2D129}" srcOrd="0" destOrd="0" presId="urn:microsoft.com/office/officeart/2005/8/layout/lProcess1"/>
    <dgm:cxn modelId="{DDEAC14E-A762-47C2-BBAC-DDFF04BCB082}" srcId="{FDD3D2E6-B142-4A80-A556-38B647AC6078}" destId="{8212BFAC-9A05-42AA-A6CB-019067772F28}" srcOrd="0" destOrd="0" parTransId="{4BA504A8-62FD-49F5-80AB-238EFCB49E41}" sibTransId="{D29F1EDB-DA39-42C2-8F3F-0DC831A453A4}"/>
    <dgm:cxn modelId="{DEEC261D-6A12-4966-AAD4-A3B2F8A8D087}" type="presOf" srcId="{16CAF5BE-CE5A-4748-9FF6-2B28FE357007}" destId="{AF759896-312F-4692-B8F7-EAF8AF7C8D07}" srcOrd="0" destOrd="0" presId="urn:microsoft.com/office/officeart/2005/8/layout/lProcess1"/>
    <dgm:cxn modelId="{2E1F135E-2780-49CF-B637-A2EDDCD6B0F9}" type="presOf" srcId="{FDD3D2E6-B142-4A80-A556-38B647AC6078}" destId="{1C8B917E-94BF-4A7B-9B5A-62CAAEC1956F}" srcOrd="0" destOrd="0" presId="urn:microsoft.com/office/officeart/2005/8/layout/lProcess1"/>
    <dgm:cxn modelId="{F0EF8CC5-D899-41F1-8340-494AEA4F5F9C}" type="presOf" srcId="{19473526-0668-48C3-8B9C-F9D0A728835C}" destId="{D07EB98B-E896-4D02-85BC-EC9A46502D4F}" srcOrd="0" destOrd="0" presId="urn:microsoft.com/office/officeart/2005/8/layout/lProcess1"/>
    <dgm:cxn modelId="{7CB611C9-42C6-486F-8EFA-9DE77BFD1BC8}" type="presOf" srcId="{36DD190D-F41A-4D69-9EC5-8E9A13BC8BEF}" destId="{CDCD4211-4360-428C-9731-26A1A1964B95}" srcOrd="0" destOrd="0" presId="urn:microsoft.com/office/officeart/2005/8/layout/lProcess1"/>
    <dgm:cxn modelId="{6A550903-33B4-4503-BFC8-95040C841418}" type="presOf" srcId="{7A1B1ECB-D30E-4652-BFDB-11548E46D499}" destId="{675B897F-A75F-4617-A3C3-7E667CDF4B23}" srcOrd="0" destOrd="0" presId="urn:microsoft.com/office/officeart/2005/8/layout/lProcess1"/>
    <dgm:cxn modelId="{79EE1AED-D24D-44A0-95A4-7ECE6FEB440B}" type="presOf" srcId="{D29F1EDB-DA39-42C2-8F3F-0DC831A453A4}" destId="{0044A2E3-A04B-4EB2-ACEF-56FDA45E1257}" srcOrd="0" destOrd="0" presId="urn:microsoft.com/office/officeart/2005/8/layout/lProcess1"/>
    <dgm:cxn modelId="{B73EB319-2B39-4D62-B5C7-5523EB403898}" type="presOf" srcId="{F723A9D5-3AB8-4A37-9985-CFE7B24A3155}" destId="{391CFE95-3A35-41F1-8598-2122BF7E6A81}" srcOrd="0" destOrd="0" presId="urn:microsoft.com/office/officeart/2005/8/layout/lProcess1"/>
    <dgm:cxn modelId="{2AD63A6A-AA08-4755-A439-2F35AD6D9EC0}" type="presParOf" srcId="{CDCD4211-4360-428C-9731-26A1A1964B95}" destId="{2F122411-C1EB-41AF-B7AD-6A82F44E45CF}" srcOrd="0" destOrd="0" presId="urn:microsoft.com/office/officeart/2005/8/layout/lProcess1"/>
    <dgm:cxn modelId="{F7FC7CAC-6B9A-49A1-933C-437BDA0EC899}" type="presParOf" srcId="{2F122411-C1EB-41AF-B7AD-6A82F44E45CF}" destId="{43A14049-1839-492D-A5AA-427E0711A7B4}" srcOrd="0" destOrd="0" presId="urn:microsoft.com/office/officeart/2005/8/layout/lProcess1"/>
    <dgm:cxn modelId="{954BE9BA-0E40-4B79-9ECA-9E90C50996E5}" type="presParOf" srcId="{2F122411-C1EB-41AF-B7AD-6A82F44E45CF}" destId="{391CFE95-3A35-41F1-8598-2122BF7E6A81}" srcOrd="1" destOrd="0" presId="urn:microsoft.com/office/officeart/2005/8/layout/lProcess1"/>
    <dgm:cxn modelId="{DB2D8D07-785F-4E50-9648-06BCDFA21C99}" type="presParOf" srcId="{2F122411-C1EB-41AF-B7AD-6A82F44E45CF}" destId="{84EC5E37-6A8F-4540-A9D1-9C173AB2D129}" srcOrd="2" destOrd="0" presId="urn:microsoft.com/office/officeart/2005/8/layout/lProcess1"/>
    <dgm:cxn modelId="{FB6D42DA-9122-469E-B482-7D0257AF5EC9}" type="presParOf" srcId="{2F122411-C1EB-41AF-B7AD-6A82F44E45CF}" destId="{675B897F-A75F-4617-A3C3-7E667CDF4B23}" srcOrd="3" destOrd="0" presId="urn:microsoft.com/office/officeart/2005/8/layout/lProcess1"/>
    <dgm:cxn modelId="{4A8733D5-2DDC-4955-9853-54C693EA45BF}" type="presParOf" srcId="{2F122411-C1EB-41AF-B7AD-6A82F44E45CF}" destId="{AF759896-312F-4692-B8F7-EAF8AF7C8D07}" srcOrd="4" destOrd="0" presId="urn:microsoft.com/office/officeart/2005/8/layout/lProcess1"/>
    <dgm:cxn modelId="{68DD3BCA-A9B3-434F-A7B8-B2A6ED5CF48B}" type="presParOf" srcId="{CDCD4211-4360-428C-9731-26A1A1964B95}" destId="{A10F1504-8127-42C5-A9B8-F47FAC041C84}" srcOrd="1" destOrd="0" presId="urn:microsoft.com/office/officeart/2005/8/layout/lProcess1"/>
    <dgm:cxn modelId="{927A1CF9-4617-41AA-ADFD-6ED9B0017B37}" type="presParOf" srcId="{CDCD4211-4360-428C-9731-26A1A1964B95}" destId="{0377F328-2A0F-4B36-BB81-593990D830EB}" srcOrd="2" destOrd="0" presId="urn:microsoft.com/office/officeart/2005/8/layout/lProcess1"/>
    <dgm:cxn modelId="{8CE53EDA-E56B-4889-B326-FBA6D7D2E074}" type="presParOf" srcId="{0377F328-2A0F-4B36-BB81-593990D830EB}" destId="{1C8B917E-94BF-4A7B-9B5A-62CAAEC1956F}" srcOrd="0" destOrd="0" presId="urn:microsoft.com/office/officeart/2005/8/layout/lProcess1"/>
    <dgm:cxn modelId="{D1E0743C-270D-445B-BA93-C4367F71C228}" type="presParOf" srcId="{0377F328-2A0F-4B36-BB81-593990D830EB}" destId="{DEB5C5D6-8011-44A3-8077-A259C429E82A}" srcOrd="1" destOrd="0" presId="urn:microsoft.com/office/officeart/2005/8/layout/lProcess1"/>
    <dgm:cxn modelId="{C7DFB97A-A561-4888-8ACF-CA7042F7B17A}" type="presParOf" srcId="{0377F328-2A0F-4B36-BB81-593990D830EB}" destId="{498CDD03-BF40-415B-B528-C5BF1BFE55C9}" srcOrd="2" destOrd="0" presId="urn:microsoft.com/office/officeart/2005/8/layout/lProcess1"/>
    <dgm:cxn modelId="{E0E60668-91F5-49E6-BE7D-0DD0E66804E6}" type="presParOf" srcId="{0377F328-2A0F-4B36-BB81-593990D830EB}" destId="{0044A2E3-A04B-4EB2-ACEF-56FDA45E1257}" srcOrd="3" destOrd="0" presId="urn:microsoft.com/office/officeart/2005/8/layout/lProcess1"/>
    <dgm:cxn modelId="{E0606B63-1AD9-4837-98CB-30C01989D1A6}" type="presParOf" srcId="{0377F328-2A0F-4B36-BB81-593990D830EB}" destId="{9FCCAEBD-645B-4C62-8E60-A1289444E9CF}" srcOrd="4" destOrd="0" presId="urn:microsoft.com/office/officeart/2005/8/layout/lProcess1"/>
    <dgm:cxn modelId="{CFD4E0CF-1ADB-4BEB-90CB-6DB851BA36B6}" type="presParOf" srcId="{0377F328-2A0F-4B36-BB81-593990D830EB}" destId="{D07EB98B-E896-4D02-85BC-EC9A46502D4F}" srcOrd="5" destOrd="0" presId="urn:microsoft.com/office/officeart/2005/8/layout/lProcess1"/>
    <dgm:cxn modelId="{FCD9E5F7-34A6-40B2-BFF4-BDC3D6E30A9E}" type="presParOf" srcId="{0377F328-2A0F-4B36-BB81-593990D830EB}" destId="{8E7A2C7D-D347-422C-94F5-BC3FBC5D621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04C68A-49E7-44B5-BB0B-455E934D3325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5AA93598-A904-4B27-A0DB-0716AFC05599}">
      <dgm:prSet phldrT="[ข้อความ]"/>
      <dgm:spPr/>
      <dgm:t>
        <a:bodyPr/>
        <a:lstStyle/>
        <a:p>
          <a:r>
            <a:rPr lang="th-TH" b="1" dirty="0" smtClean="0"/>
            <a:t>รังแก,ข่มเหง,คุกคาม,ทำให้อับอาย</a:t>
          </a:r>
          <a:endParaRPr lang="th-TH" b="1" dirty="0"/>
        </a:p>
      </dgm:t>
    </dgm:pt>
    <dgm:pt modelId="{3E4C1712-8078-4CE8-A0B9-F915CE92F868}" type="parTrans" cxnId="{5D1A5FA2-4C1B-4664-9644-0227EF7AA67B}">
      <dgm:prSet/>
      <dgm:spPr/>
      <dgm:t>
        <a:bodyPr/>
        <a:lstStyle/>
        <a:p>
          <a:endParaRPr lang="th-TH"/>
        </a:p>
      </dgm:t>
    </dgm:pt>
    <dgm:pt modelId="{99A6D546-4D61-4D62-8CEB-71624E4FAD23}" type="sibTrans" cxnId="{5D1A5FA2-4C1B-4664-9644-0227EF7AA67B}">
      <dgm:prSet/>
      <dgm:spPr/>
      <dgm:t>
        <a:bodyPr/>
        <a:lstStyle/>
        <a:p>
          <a:endParaRPr lang="th-TH"/>
        </a:p>
      </dgm:t>
    </dgm:pt>
    <dgm:pt modelId="{7BA6B515-84DE-4360-AB32-A0EB99428C6C}">
      <dgm:prSet phldrT="[ข้อความ]" custT="1"/>
      <dgm:spPr/>
      <dgm:t>
        <a:bodyPr/>
        <a:lstStyle/>
        <a:p>
          <a:r>
            <a:rPr lang="th-TH" sz="3600" b="1" dirty="0" smtClean="0"/>
            <a:t>ปรับไม่เกิน ๕ พันบาท</a:t>
          </a:r>
          <a:endParaRPr lang="th-TH" sz="3600" b="1" dirty="0"/>
        </a:p>
      </dgm:t>
    </dgm:pt>
    <dgm:pt modelId="{5411C260-6928-471A-B3EC-E051A4351831}" type="parTrans" cxnId="{3ECDE910-17E8-47D4-8A39-2912249EDC74}">
      <dgm:prSet/>
      <dgm:spPr/>
      <dgm:t>
        <a:bodyPr/>
        <a:lstStyle/>
        <a:p>
          <a:endParaRPr lang="th-TH"/>
        </a:p>
      </dgm:t>
    </dgm:pt>
    <dgm:pt modelId="{E6A28462-8BC4-43AB-BF7D-C3C69E72DA1B}" type="sibTrans" cxnId="{3ECDE910-17E8-47D4-8A39-2912249EDC74}">
      <dgm:prSet/>
      <dgm:spPr/>
      <dgm:t>
        <a:bodyPr/>
        <a:lstStyle/>
        <a:p>
          <a:endParaRPr lang="th-TH"/>
        </a:p>
      </dgm:t>
    </dgm:pt>
    <dgm:pt modelId="{60C1C9E0-9409-4C5A-95F5-B9BD2490E5E4}">
      <dgm:prSet phldrT="[ข้อความ]"/>
      <dgm:spPr/>
      <dgm:t>
        <a:bodyPr/>
        <a:lstStyle/>
        <a:p>
          <a:r>
            <a:rPr lang="th-TH" b="1" dirty="0" err="1" smtClean="0"/>
            <a:t>ทำใน</a:t>
          </a:r>
          <a:r>
            <a:rPr lang="th-TH" b="1" dirty="0" smtClean="0"/>
            <a:t>ที่สาธารณะ, </a:t>
          </a:r>
          <a:br>
            <a:rPr lang="th-TH" b="1" dirty="0" smtClean="0"/>
          </a:br>
          <a:r>
            <a:rPr lang="th-TH" b="1" dirty="0" smtClean="0"/>
            <a:t>ส่อล่วงเกินทางเพศ</a:t>
          </a:r>
          <a:endParaRPr lang="th-TH" b="1" dirty="0"/>
        </a:p>
      </dgm:t>
    </dgm:pt>
    <dgm:pt modelId="{18A5055D-AFD8-4D74-81F0-4AB0C846CD8E}" type="parTrans" cxnId="{327842D3-2E10-4925-875E-E1F14A7E7444}">
      <dgm:prSet/>
      <dgm:spPr/>
      <dgm:t>
        <a:bodyPr/>
        <a:lstStyle/>
        <a:p>
          <a:endParaRPr lang="th-TH"/>
        </a:p>
      </dgm:t>
    </dgm:pt>
    <dgm:pt modelId="{0B1FBFAA-68EB-42CB-8DAC-53294E0A1FC9}" type="sibTrans" cxnId="{327842D3-2E10-4925-875E-E1F14A7E7444}">
      <dgm:prSet/>
      <dgm:spPr/>
      <dgm:t>
        <a:bodyPr/>
        <a:lstStyle/>
        <a:p>
          <a:endParaRPr lang="th-TH"/>
        </a:p>
      </dgm:t>
    </dgm:pt>
    <dgm:pt modelId="{D2034ED1-EB43-49FD-BABC-A38C59B4CF70}">
      <dgm:prSet phldrT="[ข้อความ]" custT="1"/>
      <dgm:spPr/>
      <dgm:t>
        <a:bodyPr/>
        <a:lstStyle/>
        <a:p>
          <a:r>
            <a:rPr lang="th-TH" sz="2400" b="1" dirty="0" smtClean="0"/>
            <a:t>จำคุกไม่เกิน ๑ เดือน</a:t>
          </a:r>
          <a:endParaRPr lang="th-TH" sz="2400" b="1" dirty="0"/>
        </a:p>
      </dgm:t>
    </dgm:pt>
    <dgm:pt modelId="{76EE3476-0D65-41BD-B8D5-8A30B77F3AD8}" type="parTrans" cxnId="{2A70DF7B-503B-4DF1-8B31-681EE95F5447}">
      <dgm:prSet/>
      <dgm:spPr/>
      <dgm:t>
        <a:bodyPr/>
        <a:lstStyle/>
        <a:p>
          <a:endParaRPr lang="th-TH"/>
        </a:p>
      </dgm:t>
    </dgm:pt>
    <dgm:pt modelId="{BE3E91CC-847B-4CE6-95DA-3C0EE7788AB8}" type="sibTrans" cxnId="{2A70DF7B-503B-4DF1-8B31-681EE95F5447}">
      <dgm:prSet/>
      <dgm:spPr/>
      <dgm:t>
        <a:bodyPr/>
        <a:lstStyle/>
        <a:p>
          <a:endParaRPr lang="th-TH"/>
        </a:p>
      </dgm:t>
    </dgm:pt>
    <dgm:pt modelId="{6559B001-1746-42FD-8069-01AE90C86CCB}">
      <dgm:prSet phldrT="[ข้อความ]" custT="1"/>
      <dgm:spPr/>
      <dgm:t>
        <a:bodyPr/>
        <a:lstStyle/>
        <a:p>
          <a:r>
            <a:rPr lang="th-TH" sz="2400" b="1" dirty="0" smtClean="0"/>
            <a:t>ปรับไม่เกิน ๑ หมื่นบาท, </a:t>
          </a:r>
          <a:endParaRPr lang="th-TH" sz="2400" b="1" dirty="0"/>
        </a:p>
      </dgm:t>
    </dgm:pt>
    <dgm:pt modelId="{E4676308-A45B-43CA-93EF-84B7270EF5DA}" type="parTrans" cxnId="{092F6F68-582A-43FF-86DB-ED028822B5C1}">
      <dgm:prSet/>
      <dgm:spPr/>
      <dgm:t>
        <a:bodyPr/>
        <a:lstStyle/>
        <a:p>
          <a:endParaRPr lang="th-TH"/>
        </a:p>
      </dgm:t>
    </dgm:pt>
    <dgm:pt modelId="{CBB764B6-FD59-42BD-8FA9-49DBFF8584CD}" type="sibTrans" cxnId="{092F6F68-582A-43FF-86DB-ED028822B5C1}">
      <dgm:prSet/>
      <dgm:spPr/>
      <dgm:t>
        <a:bodyPr/>
        <a:lstStyle/>
        <a:p>
          <a:endParaRPr lang="th-TH"/>
        </a:p>
      </dgm:t>
    </dgm:pt>
    <dgm:pt modelId="{64D1F431-0454-4E92-B2D3-B5B7FBF2160C}">
      <dgm:prSet phldrT="[ข้อความ]" custT="1"/>
      <dgm:spPr/>
      <dgm:t>
        <a:bodyPr/>
        <a:lstStyle/>
        <a:p>
          <a:r>
            <a:rPr lang="th-TH" sz="2400" b="1" dirty="0" smtClean="0"/>
            <a:t>ทั้งจำทั้งปรับ </a:t>
          </a:r>
          <a:endParaRPr lang="th-TH" sz="2400" b="1" dirty="0"/>
        </a:p>
      </dgm:t>
    </dgm:pt>
    <dgm:pt modelId="{496CB5CC-2595-4439-B5B4-F341223C8103}" type="parTrans" cxnId="{E4C22FA6-EB48-420A-9373-5EE2E38A91E2}">
      <dgm:prSet/>
      <dgm:spPr/>
      <dgm:t>
        <a:bodyPr/>
        <a:lstStyle/>
        <a:p>
          <a:endParaRPr lang="th-TH"/>
        </a:p>
      </dgm:t>
    </dgm:pt>
    <dgm:pt modelId="{57E1405C-4E91-4A10-9607-CCC954C41FB9}" type="sibTrans" cxnId="{E4C22FA6-EB48-420A-9373-5EE2E38A91E2}">
      <dgm:prSet/>
      <dgm:spPr/>
      <dgm:t>
        <a:bodyPr/>
        <a:lstStyle/>
        <a:p>
          <a:endParaRPr lang="th-TH"/>
        </a:p>
      </dgm:t>
    </dgm:pt>
    <dgm:pt modelId="{2E46F92F-459E-49F0-AFC9-2063CB557BC1}">
      <dgm:prSet phldrT="[ข้อความ]"/>
      <dgm:spPr/>
      <dgm:t>
        <a:bodyPr/>
        <a:lstStyle/>
        <a:p>
          <a:r>
            <a:rPr lang="th-TH" b="1" dirty="0" smtClean="0"/>
            <a:t>ทำโดยผู้บังคับบัญชา, ผู้มีอำนาจเหนือกว่า</a:t>
          </a:r>
          <a:endParaRPr lang="th-TH" b="1" dirty="0"/>
        </a:p>
      </dgm:t>
    </dgm:pt>
    <dgm:pt modelId="{0ADC9587-29E1-4BF7-B56F-77C24B5CAEEC}" type="parTrans" cxnId="{0F039F1A-23CE-4BA4-8877-41314B3F4CAC}">
      <dgm:prSet/>
      <dgm:spPr/>
      <dgm:t>
        <a:bodyPr/>
        <a:lstStyle/>
        <a:p>
          <a:endParaRPr lang="th-TH"/>
        </a:p>
      </dgm:t>
    </dgm:pt>
    <dgm:pt modelId="{0BFC3119-FAD6-4984-90E9-76F2650F1654}" type="sibTrans" cxnId="{0F039F1A-23CE-4BA4-8877-41314B3F4CAC}">
      <dgm:prSet/>
      <dgm:spPr/>
      <dgm:t>
        <a:bodyPr/>
        <a:lstStyle/>
        <a:p>
          <a:endParaRPr lang="th-TH"/>
        </a:p>
      </dgm:t>
    </dgm:pt>
    <dgm:pt modelId="{B424ED17-FB81-44D0-AFC2-AF86BD81A5A7}">
      <dgm:prSet phldrT="[ข้อความ]"/>
      <dgm:spPr/>
      <dgm:t>
        <a:bodyPr/>
        <a:lstStyle/>
        <a:p>
          <a:r>
            <a:rPr lang="th-TH" b="1" dirty="0" smtClean="0"/>
            <a:t>จำคุกไม่เกิน ๑ เดือน และ</a:t>
          </a:r>
          <a:endParaRPr lang="th-TH" b="1" dirty="0"/>
        </a:p>
      </dgm:t>
    </dgm:pt>
    <dgm:pt modelId="{115116C5-C9EA-467B-8CC5-0A3C304CA09B}" type="parTrans" cxnId="{170AD897-B1EB-4C4C-A6F1-20544AF026AB}">
      <dgm:prSet/>
      <dgm:spPr/>
      <dgm:t>
        <a:bodyPr/>
        <a:lstStyle/>
        <a:p>
          <a:endParaRPr lang="th-TH"/>
        </a:p>
      </dgm:t>
    </dgm:pt>
    <dgm:pt modelId="{F3FC4BF1-B894-4D74-AD70-38C5B25EB2A8}" type="sibTrans" cxnId="{170AD897-B1EB-4C4C-A6F1-20544AF026AB}">
      <dgm:prSet/>
      <dgm:spPr/>
      <dgm:t>
        <a:bodyPr/>
        <a:lstStyle/>
        <a:p>
          <a:endParaRPr lang="th-TH"/>
        </a:p>
      </dgm:t>
    </dgm:pt>
    <dgm:pt modelId="{54367C6E-2DD2-40AB-A3FA-471F85F15B71}">
      <dgm:prSet phldrT="[ข้อความ]"/>
      <dgm:spPr/>
      <dgm:t>
        <a:bodyPr/>
        <a:lstStyle/>
        <a:p>
          <a:r>
            <a:rPr lang="th-TH" b="1" dirty="0" smtClean="0"/>
            <a:t>ปรับไม่เกิน ๑ หมื่นบาท</a:t>
          </a:r>
          <a:endParaRPr lang="th-TH" b="1" dirty="0"/>
        </a:p>
      </dgm:t>
    </dgm:pt>
    <dgm:pt modelId="{D54CDC20-5CA4-4644-A690-16BD1F19C0D6}" type="parTrans" cxnId="{8CE3D3D4-E493-4B26-AE4E-6472DF2CBCB0}">
      <dgm:prSet/>
      <dgm:spPr/>
      <dgm:t>
        <a:bodyPr/>
        <a:lstStyle/>
        <a:p>
          <a:endParaRPr lang="th-TH"/>
        </a:p>
      </dgm:t>
    </dgm:pt>
    <dgm:pt modelId="{91E6DCB2-C774-4D5C-BECC-E803ECDBD01F}" type="sibTrans" cxnId="{8CE3D3D4-E493-4B26-AE4E-6472DF2CBCB0}">
      <dgm:prSet/>
      <dgm:spPr/>
      <dgm:t>
        <a:bodyPr/>
        <a:lstStyle/>
        <a:p>
          <a:endParaRPr lang="th-TH"/>
        </a:p>
      </dgm:t>
    </dgm:pt>
    <dgm:pt modelId="{11D96D99-72C9-43D5-B10F-8DD7122B421A}" type="pres">
      <dgm:prSet presAssocID="{1B04C68A-49E7-44B5-BB0B-455E934D33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85BC75E-409C-4F9B-8A24-4E1E74E13D52}" type="pres">
      <dgm:prSet presAssocID="{5AA93598-A904-4B27-A0DB-0716AFC05599}" presName="linNode" presStyleCnt="0"/>
      <dgm:spPr/>
    </dgm:pt>
    <dgm:pt modelId="{A32BA1F1-D458-4D97-854B-BDF005EA6558}" type="pres">
      <dgm:prSet presAssocID="{5AA93598-A904-4B27-A0DB-0716AFC0559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76263-E2B0-44DF-A099-ABB7EC472D54}" type="pres">
      <dgm:prSet presAssocID="{5AA93598-A904-4B27-A0DB-0716AFC0559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5EF41C-3CE8-4C22-B32D-0528EFFAD9B6}" type="pres">
      <dgm:prSet presAssocID="{99A6D546-4D61-4D62-8CEB-71624E4FAD23}" presName="spacing" presStyleCnt="0"/>
      <dgm:spPr/>
    </dgm:pt>
    <dgm:pt modelId="{70622B2B-A62E-4D67-BEBE-3459BEAB6A76}" type="pres">
      <dgm:prSet presAssocID="{60C1C9E0-9409-4C5A-95F5-B9BD2490E5E4}" presName="linNode" presStyleCnt="0"/>
      <dgm:spPr/>
    </dgm:pt>
    <dgm:pt modelId="{BA4EE2E5-FA88-4838-9A79-FCCE9EFE69AA}" type="pres">
      <dgm:prSet presAssocID="{60C1C9E0-9409-4C5A-95F5-B9BD2490E5E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04C116-A3BB-47B9-928C-FC0FB9EE8D55}" type="pres">
      <dgm:prSet presAssocID="{60C1C9E0-9409-4C5A-95F5-B9BD2490E5E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6EBCDB-655A-4071-BC8A-04C1442587AD}" type="pres">
      <dgm:prSet presAssocID="{0B1FBFAA-68EB-42CB-8DAC-53294E0A1FC9}" presName="spacing" presStyleCnt="0"/>
      <dgm:spPr/>
    </dgm:pt>
    <dgm:pt modelId="{DB3432EC-9A16-430A-BA29-641C6617D52C}" type="pres">
      <dgm:prSet presAssocID="{2E46F92F-459E-49F0-AFC9-2063CB557BC1}" presName="linNode" presStyleCnt="0"/>
      <dgm:spPr/>
    </dgm:pt>
    <dgm:pt modelId="{AA9B3FF2-47F6-4FD1-9B59-CA860D8E1043}" type="pres">
      <dgm:prSet presAssocID="{2E46F92F-459E-49F0-AFC9-2063CB557BC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15A89B-84EA-42D6-87E8-25840BF2399E}" type="pres">
      <dgm:prSet presAssocID="{2E46F92F-459E-49F0-AFC9-2063CB557BC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9F27F7-866A-4FBC-87D8-CBE89B963380}" type="presOf" srcId="{60C1C9E0-9409-4C5A-95F5-B9BD2490E5E4}" destId="{BA4EE2E5-FA88-4838-9A79-FCCE9EFE69AA}" srcOrd="0" destOrd="0" presId="urn:microsoft.com/office/officeart/2005/8/layout/vList6"/>
    <dgm:cxn modelId="{3ECDE910-17E8-47D4-8A39-2912249EDC74}" srcId="{5AA93598-A904-4B27-A0DB-0716AFC05599}" destId="{7BA6B515-84DE-4360-AB32-A0EB99428C6C}" srcOrd="0" destOrd="0" parTransId="{5411C260-6928-471A-B3EC-E051A4351831}" sibTransId="{E6A28462-8BC4-43AB-BF7D-C3C69E72DA1B}"/>
    <dgm:cxn modelId="{2A70DF7B-503B-4DF1-8B31-681EE95F5447}" srcId="{60C1C9E0-9409-4C5A-95F5-B9BD2490E5E4}" destId="{D2034ED1-EB43-49FD-BABC-A38C59B4CF70}" srcOrd="0" destOrd="0" parTransId="{76EE3476-0D65-41BD-B8D5-8A30B77F3AD8}" sibTransId="{BE3E91CC-847B-4CE6-95DA-3C0EE7788AB8}"/>
    <dgm:cxn modelId="{170AD897-B1EB-4C4C-A6F1-20544AF026AB}" srcId="{2E46F92F-459E-49F0-AFC9-2063CB557BC1}" destId="{B424ED17-FB81-44D0-AFC2-AF86BD81A5A7}" srcOrd="0" destOrd="0" parTransId="{115116C5-C9EA-467B-8CC5-0A3C304CA09B}" sibTransId="{F3FC4BF1-B894-4D74-AD70-38C5B25EB2A8}"/>
    <dgm:cxn modelId="{8CE3D3D4-E493-4B26-AE4E-6472DF2CBCB0}" srcId="{2E46F92F-459E-49F0-AFC9-2063CB557BC1}" destId="{54367C6E-2DD2-40AB-A3FA-471F85F15B71}" srcOrd="1" destOrd="0" parTransId="{D54CDC20-5CA4-4644-A690-16BD1F19C0D6}" sibTransId="{91E6DCB2-C774-4D5C-BECC-E803ECDBD01F}"/>
    <dgm:cxn modelId="{FA9E776E-8EFC-4108-B904-BF81F41A146B}" type="presOf" srcId="{6559B001-1746-42FD-8069-01AE90C86CCB}" destId="{0404C116-A3BB-47B9-928C-FC0FB9EE8D55}" srcOrd="0" destOrd="1" presId="urn:microsoft.com/office/officeart/2005/8/layout/vList6"/>
    <dgm:cxn modelId="{1C8A0E8E-8939-4F67-9115-6C6AAC877652}" type="presOf" srcId="{5AA93598-A904-4B27-A0DB-0716AFC05599}" destId="{A32BA1F1-D458-4D97-854B-BDF005EA6558}" srcOrd="0" destOrd="0" presId="urn:microsoft.com/office/officeart/2005/8/layout/vList6"/>
    <dgm:cxn modelId="{E4C22FA6-EB48-420A-9373-5EE2E38A91E2}" srcId="{60C1C9E0-9409-4C5A-95F5-B9BD2490E5E4}" destId="{64D1F431-0454-4E92-B2D3-B5B7FBF2160C}" srcOrd="2" destOrd="0" parTransId="{496CB5CC-2595-4439-B5B4-F341223C8103}" sibTransId="{57E1405C-4E91-4A10-9607-CCC954C41FB9}"/>
    <dgm:cxn modelId="{76DBF309-783A-4C8D-9CB8-9C219C65D13E}" type="presOf" srcId="{54367C6E-2DD2-40AB-A3FA-471F85F15B71}" destId="{B815A89B-84EA-42D6-87E8-25840BF2399E}" srcOrd="0" destOrd="1" presId="urn:microsoft.com/office/officeart/2005/8/layout/vList6"/>
    <dgm:cxn modelId="{491A25E1-9C4D-408B-823B-A8B962DC43CF}" type="presOf" srcId="{1B04C68A-49E7-44B5-BB0B-455E934D3325}" destId="{11D96D99-72C9-43D5-B10F-8DD7122B421A}" srcOrd="0" destOrd="0" presId="urn:microsoft.com/office/officeart/2005/8/layout/vList6"/>
    <dgm:cxn modelId="{8D1986C5-0B2A-4016-AE59-0AA05D9F0568}" type="presOf" srcId="{D2034ED1-EB43-49FD-BABC-A38C59B4CF70}" destId="{0404C116-A3BB-47B9-928C-FC0FB9EE8D55}" srcOrd="0" destOrd="0" presId="urn:microsoft.com/office/officeart/2005/8/layout/vList6"/>
    <dgm:cxn modelId="{5D1A5FA2-4C1B-4664-9644-0227EF7AA67B}" srcId="{1B04C68A-49E7-44B5-BB0B-455E934D3325}" destId="{5AA93598-A904-4B27-A0DB-0716AFC05599}" srcOrd="0" destOrd="0" parTransId="{3E4C1712-8078-4CE8-A0B9-F915CE92F868}" sibTransId="{99A6D546-4D61-4D62-8CEB-71624E4FAD23}"/>
    <dgm:cxn modelId="{22C2A0E3-D51E-4A59-B6F3-42BA758CAAC1}" type="presOf" srcId="{64D1F431-0454-4E92-B2D3-B5B7FBF2160C}" destId="{0404C116-A3BB-47B9-928C-FC0FB9EE8D55}" srcOrd="0" destOrd="2" presId="urn:microsoft.com/office/officeart/2005/8/layout/vList6"/>
    <dgm:cxn modelId="{0F039F1A-23CE-4BA4-8877-41314B3F4CAC}" srcId="{1B04C68A-49E7-44B5-BB0B-455E934D3325}" destId="{2E46F92F-459E-49F0-AFC9-2063CB557BC1}" srcOrd="2" destOrd="0" parTransId="{0ADC9587-29E1-4BF7-B56F-77C24B5CAEEC}" sibTransId="{0BFC3119-FAD6-4984-90E9-76F2650F1654}"/>
    <dgm:cxn modelId="{327842D3-2E10-4925-875E-E1F14A7E7444}" srcId="{1B04C68A-49E7-44B5-BB0B-455E934D3325}" destId="{60C1C9E0-9409-4C5A-95F5-B9BD2490E5E4}" srcOrd="1" destOrd="0" parTransId="{18A5055D-AFD8-4D74-81F0-4AB0C846CD8E}" sibTransId="{0B1FBFAA-68EB-42CB-8DAC-53294E0A1FC9}"/>
    <dgm:cxn modelId="{2E65EF5A-0E14-4B6E-BB33-A264EE5E968D}" type="presOf" srcId="{B424ED17-FB81-44D0-AFC2-AF86BD81A5A7}" destId="{B815A89B-84EA-42D6-87E8-25840BF2399E}" srcOrd="0" destOrd="0" presId="urn:microsoft.com/office/officeart/2005/8/layout/vList6"/>
    <dgm:cxn modelId="{3F62A93B-BA6D-4119-948E-BEA5FB179B9C}" type="presOf" srcId="{2E46F92F-459E-49F0-AFC9-2063CB557BC1}" destId="{AA9B3FF2-47F6-4FD1-9B59-CA860D8E1043}" srcOrd="0" destOrd="0" presId="urn:microsoft.com/office/officeart/2005/8/layout/vList6"/>
    <dgm:cxn modelId="{092F6F68-582A-43FF-86DB-ED028822B5C1}" srcId="{60C1C9E0-9409-4C5A-95F5-B9BD2490E5E4}" destId="{6559B001-1746-42FD-8069-01AE90C86CCB}" srcOrd="1" destOrd="0" parTransId="{E4676308-A45B-43CA-93EF-84B7270EF5DA}" sibTransId="{CBB764B6-FD59-42BD-8FA9-49DBFF8584CD}"/>
    <dgm:cxn modelId="{80B77156-FD12-4DFF-AE17-7A44EF11AD2E}" type="presOf" srcId="{7BA6B515-84DE-4360-AB32-A0EB99428C6C}" destId="{BE376263-E2B0-44DF-A099-ABB7EC472D54}" srcOrd="0" destOrd="0" presId="urn:microsoft.com/office/officeart/2005/8/layout/vList6"/>
    <dgm:cxn modelId="{DA280180-B164-47AE-A639-816378029612}" type="presParOf" srcId="{11D96D99-72C9-43D5-B10F-8DD7122B421A}" destId="{D85BC75E-409C-4F9B-8A24-4E1E74E13D52}" srcOrd="0" destOrd="0" presId="urn:microsoft.com/office/officeart/2005/8/layout/vList6"/>
    <dgm:cxn modelId="{77460019-747C-4357-97FE-74E5C16732B8}" type="presParOf" srcId="{D85BC75E-409C-4F9B-8A24-4E1E74E13D52}" destId="{A32BA1F1-D458-4D97-854B-BDF005EA6558}" srcOrd="0" destOrd="0" presId="urn:microsoft.com/office/officeart/2005/8/layout/vList6"/>
    <dgm:cxn modelId="{B131D886-CF2C-447A-9590-CD1D3021435C}" type="presParOf" srcId="{D85BC75E-409C-4F9B-8A24-4E1E74E13D52}" destId="{BE376263-E2B0-44DF-A099-ABB7EC472D54}" srcOrd="1" destOrd="0" presId="urn:microsoft.com/office/officeart/2005/8/layout/vList6"/>
    <dgm:cxn modelId="{4579E197-883D-4607-98FF-9ADB4C3859A7}" type="presParOf" srcId="{11D96D99-72C9-43D5-B10F-8DD7122B421A}" destId="{AC5EF41C-3CE8-4C22-B32D-0528EFFAD9B6}" srcOrd="1" destOrd="0" presId="urn:microsoft.com/office/officeart/2005/8/layout/vList6"/>
    <dgm:cxn modelId="{E6DFEF4E-F3A1-4D9D-A889-F7681E402010}" type="presParOf" srcId="{11D96D99-72C9-43D5-B10F-8DD7122B421A}" destId="{70622B2B-A62E-4D67-BEBE-3459BEAB6A76}" srcOrd="2" destOrd="0" presId="urn:microsoft.com/office/officeart/2005/8/layout/vList6"/>
    <dgm:cxn modelId="{414AA428-F936-4CF0-9ADB-FF12D1BF5C98}" type="presParOf" srcId="{70622B2B-A62E-4D67-BEBE-3459BEAB6A76}" destId="{BA4EE2E5-FA88-4838-9A79-FCCE9EFE69AA}" srcOrd="0" destOrd="0" presId="urn:microsoft.com/office/officeart/2005/8/layout/vList6"/>
    <dgm:cxn modelId="{77E7C1C9-4568-4539-8469-5CBBF2B64FED}" type="presParOf" srcId="{70622B2B-A62E-4D67-BEBE-3459BEAB6A76}" destId="{0404C116-A3BB-47B9-928C-FC0FB9EE8D55}" srcOrd="1" destOrd="0" presId="urn:microsoft.com/office/officeart/2005/8/layout/vList6"/>
    <dgm:cxn modelId="{57DEC608-E2D8-4D76-9212-C3B83C0738D2}" type="presParOf" srcId="{11D96D99-72C9-43D5-B10F-8DD7122B421A}" destId="{436EBCDB-655A-4071-BC8A-04C1442587AD}" srcOrd="3" destOrd="0" presId="urn:microsoft.com/office/officeart/2005/8/layout/vList6"/>
    <dgm:cxn modelId="{0002AF19-E414-4489-AA19-5174EFA2416C}" type="presParOf" srcId="{11D96D99-72C9-43D5-B10F-8DD7122B421A}" destId="{DB3432EC-9A16-430A-BA29-641C6617D52C}" srcOrd="4" destOrd="0" presId="urn:microsoft.com/office/officeart/2005/8/layout/vList6"/>
    <dgm:cxn modelId="{C6AB0560-8FCB-4D82-B0C2-32AB04756843}" type="presParOf" srcId="{DB3432EC-9A16-430A-BA29-641C6617D52C}" destId="{AA9B3FF2-47F6-4FD1-9B59-CA860D8E1043}" srcOrd="0" destOrd="0" presId="urn:microsoft.com/office/officeart/2005/8/layout/vList6"/>
    <dgm:cxn modelId="{D92F00D1-4040-4768-AB6C-A13811E69B27}" type="presParOf" srcId="{DB3432EC-9A16-430A-BA29-641C6617D52C}" destId="{B815A89B-84EA-42D6-87E8-25840BF239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4A36C48-9E20-40A3-A267-B295763946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4751092-C931-4B9B-B662-2AD406870B6D}" type="pres">
      <dgm:prSet presAssocID="{74A36C48-9E20-40A3-A267-B295763946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</dgm:ptLst>
  <dgm:cxnLst>
    <dgm:cxn modelId="{E0627DFC-A7B0-444E-A846-12ADF5D7B175}" type="presOf" srcId="{74A36C48-9E20-40A3-A267-B29576394606}" destId="{94751092-C931-4B9B-B662-2AD406870B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10A8BD-D585-4E40-9923-177F755059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E35EA6B-F7CF-4BB7-A919-94D5B5F36868}">
      <dgm:prSet phldrT="[Text]" custT="1"/>
      <dgm:spPr/>
      <dgm:t>
        <a:bodyPr/>
        <a:lstStyle/>
        <a:p>
          <a:r>
            <a:rPr lang="th-TH" sz="4400" b="1" dirty="0"/>
            <a:t>ป.</a:t>
          </a:r>
          <a:r>
            <a:rPr lang="th-TH" sz="4400" b="1" dirty="0" err="1"/>
            <a:t>วิ.อ</a:t>
          </a:r>
          <a:r>
            <a:rPr lang="th-TH" sz="4400" b="1" dirty="0"/>
            <a:t>.</a:t>
          </a:r>
        </a:p>
      </dgm:t>
    </dgm:pt>
    <dgm:pt modelId="{3215620E-486A-4E35-B609-D00C6BE957FE}" type="parTrans" cxnId="{0F74F57D-1D20-4A5E-8F41-FEFACA1A4E36}">
      <dgm:prSet/>
      <dgm:spPr/>
      <dgm:t>
        <a:bodyPr/>
        <a:lstStyle/>
        <a:p>
          <a:endParaRPr lang="th-TH"/>
        </a:p>
      </dgm:t>
    </dgm:pt>
    <dgm:pt modelId="{0312C605-06AB-44FF-9CDB-5886CA716E13}" type="sibTrans" cxnId="{0F74F57D-1D20-4A5E-8F41-FEFACA1A4E36}">
      <dgm:prSet/>
      <dgm:spPr/>
      <dgm:t>
        <a:bodyPr/>
        <a:lstStyle/>
        <a:p>
          <a:endParaRPr lang="th-TH"/>
        </a:p>
      </dgm:t>
    </dgm:pt>
    <dgm:pt modelId="{3F7FDFD1-49E2-45B7-8218-9451D64B9F0C}">
      <dgm:prSet phldrT="[Text]"/>
      <dgm:spPr/>
      <dgm:t>
        <a:bodyPr/>
        <a:lstStyle/>
        <a:p>
          <a:r>
            <a:rPr lang="th-TH" b="1" dirty="0"/>
            <a:t>ผู้แทนโดยชอบธรรม,ผู้อนุบาล (ม.๕)</a:t>
          </a:r>
        </a:p>
      </dgm:t>
    </dgm:pt>
    <dgm:pt modelId="{8978FB0C-2DCA-4E29-9B94-4E827AD23770}" type="parTrans" cxnId="{761ED7F9-E680-40C1-B60F-4F30E7A28EDD}">
      <dgm:prSet/>
      <dgm:spPr/>
      <dgm:t>
        <a:bodyPr/>
        <a:lstStyle/>
        <a:p>
          <a:endParaRPr lang="th-TH"/>
        </a:p>
      </dgm:t>
    </dgm:pt>
    <dgm:pt modelId="{9437F031-4665-4919-9E01-CD831CFC62E1}" type="sibTrans" cxnId="{761ED7F9-E680-40C1-B60F-4F30E7A28EDD}">
      <dgm:prSet/>
      <dgm:spPr/>
      <dgm:t>
        <a:bodyPr/>
        <a:lstStyle/>
        <a:p>
          <a:endParaRPr lang="th-TH"/>
        </a:p>
      </dgm:t>
    </dgm:pt>
    <dgm:pt modelId="{8D399F18-B41E-4DB8-B298-186C0B7A16C7}">
      <dgm:prSet phldrT="[Text]"/>
      <dgm:spPr/>
      <dgm:t>
        <a:bodyPr/>
        <a:lstStyle/>
        <a:p>
          <a:r>
            <a:rPr lang="th-TH" b="1" dirty="0"/>
            <a:t>ผู้บุพการี ผู้สืบสันดาน สามี,ภริยา เฉพาะผู้เสียหายถูกทำร้าย,บาดเจ็บจนจัดการเองไม่ได้ (ม.๕)</a:t>
          </a:r>
        </a:p>
      </dgm:t>
    </dgm:pt>
    <dgm:pt modelId="{DF97599E-F07A-40B6-84E0-52EE7B6BECFE}" type="parTrans" cxnId="{9712E6CF-6D73-4420-9DC9-FFB014A360CC}">
      <dgm:prSet/>
      <dgm:spPr/>
      <dgm:t>
        <a:bodyPr/>
        <a:lstStyle/>
        <a:p>
          <a:endParaRPr lang="th-TH"/>
        </a:p>
      </dgm:t>
    </dgm:pt>
    <dgm:pt modelId="{87FB9D7A-8D3A-4783-8176-863941A5D090}" type="sibTrans" cxnId="{9712E6CF-6D73-4420-9DC9-FFB014A360CC}">
      <dgm:prSet/>
      <dgm:spPr/>
      <dgm:t>
        <a:bodyPr/>
        <a:lstStyle/>
        <a:p>
          <a:endParaRPr lang="th-TH"/>
        </a:p>
      </dgm:t>
    </dgm:pt>
    <dgm:pt modelId="{1C36C0E7-0B5C-48B6-9FE7-0136FCF21A2F}">
      <dgm:prSet phldrT="[Text]"/>
      <dgm:spPr/>
      <dgm:t>
        <a:bodyPr/>
        <a:lstStyle/>
        <a:p>
          <a:r>
            <a:rPr lang="th-TH" b="1" dirty="0"/>
            <a:t>ผู้แทนเฉพาะคดี (ม.๖)</a:t>
          </a:r>
        </a:p>
      </dgm:t>
    </dgm:pt>
    <dgm:pt modelId="{4D381C1F-451D-4F46-8F90-5B4D24FEA5C4}" type="parTrans" cxnId="{DD09B8C9-B5C8-4D28-814B-80AF6393A162}">
      <dgm:prSet/>
      <dgm:spPr/>
      <dgm:t>
        <a:bodyPr/>
        <a:lstStyle/>
        <a:p>
          <a:endParaRPr lang="th-TH"/>
        </a:p>
      </dgm:t>
    </dgm:pt>
    <dgm:pt modelId="{42BD9AC1-0CF9-4668-894B-BB5228A4B50F}" type="sibTrans" cxnId="{DD09B8C9-B5C8-4D28-814B-80AF6393A162}">
      <dgm:prSet/>
      <dgm:spPr/>
      <dgm:t>
        <a:bodyPr/>
        <a:lstStyle/>
        <a:p>
          <a:endParaRPr lang="th-TH"/>
        </a:p>
      </dgm:t>
    </dgm:pt>
    <dgm:pt modelId="{7580035A-6DA9-4243-8E3E-B97A2F36DCD2}">
      <dgm:prSet phldrT="[Text]" custT="1"/>
      <dgm:spPr/>
      <dgm:t>
        <a:bodyPr/>
        <a:lstStyle/>
        <a:p>
          <a:r>
            <a:rPr lang="th-TH" sz="2400" b="1" dirty="0" err="1"/>
            <a:t>พรบ</a:t>
          </a:r>
          <a:r>
            <a:rPr lang="th-TH" sz="2400" b="1" dirty="0"/>
            <a:t>.คุ้มครองผู้ถูกกระทำความรุนแรงฯ</a:t>
          </a:r>
        </a:p>
        <a:p>
          <a:endParaRPr lang="th-TH" sz="2400" dirty="0"/>
        </a:p>
      </dgm:t>
    </dgm:pt>
    <dgm:pt modelId="{11EA51C3-3048-4BCB-BCE3-86D2E64BE844}" type="parTrans" cxnId="{CB59F603-3FC1-4F9D-BAD2-CB46D48F9837}">
      <dgm:prSet/>
      <dgm:spPr/>
      <dgm:t>
        <a:bodyPr/>
        <a:lstStyle/>
        <a:p>
          <a:endParaRPr lang="th-TH"/>
        </a:p>
      </dgm:t>
    </dgm:pt>
    <dgm:pt modelId="{A99EE3B6-8597-4A09-815D-BE67F1726687}" type="sibTrans" cxnId="{CB59F603-3FC1-4F9D-BAD2-CB46D48F9837}">
      <dgm:prSet/>
      <dgm:spPr/>
      <dgm:t>
        <a:bodyPr/>
        <a:lstStyle/>
        <a:p>
          <a:endParaRPr lang="th-TH"/>
        </a:p>
      </dgm:t>
    </dgm:pt>
    <dgm:pt modelId="{887C2304-5A9C-4115-89AC-D8D5D19862D2}">
      <dgm:prSet phldrT="[Text]"/>
      <dgm:spPr/>
      <dgm:t>
        <a:bodyPr/>
        <a:lstStyle/>
        <a:p>
          <a:r>
            <a:rPr lang="th-TH" b="1" dirty="0"/>
            <a:t>พนักงานเจ้าหน้าที่จัดให้ผู้เสียหาย</a:t>
          </a:r>
          <a:br>
            <a:rPr lang="th-TH" b="1" dirty="0"/>
          </a:br>
          <a:r>
            <a:rPr lang="th-TH" b="1" dirty="0"/>
            <a:t>ร้องทุกข์</a:t>
          </a:r>
        </a:p>
      </dgm:t>
    </dgm:pt>
    <dgm:pt modelId="{C5B771AC-F147-4110-9B8B-5CA41837B0F1}" type="parTrans" cxnId="{2ACF5334-A71E-4E12-B57B-EBE4E5A430C6}">
      <dgm:prSet/>
      <dgm:spPr/>
      <dgm:t>
        <a:bodyPr/>
        <a:lstStyle/>
        <a:p>
          <a:endParaRPr lang="th-TH"/>
        </a:p>
      </dgm:t>
    </dgm:pt>
    <dgm:pt modelId="{A5B067CB-CBBF-451E-BF24-F56D3DB33F83}" type="sibTrans" cxnId="{2ACF5334-A71E-4E12-B57B-EBE4E5A430C6}">
      <dgm:prSet/>
      <dgm:spPr/>
      <dgm:t>
        <a:bodyPr/>
        <a:lstStyle/>
        <a:p>
          <a:endParaRPr lang="th-TH"/>
        </a:p>
      </dgm:t>
    </dgm:pt>
    <dgm:pt modelId="{562795AF-C974-4F15-8C95-9772B6AC6067}">
      <dgm:prSet phldrT="[Text]"/>
      <dgm:spPr/>
      <dgm:t>
        <a:bodyPr/>
        <a:lstStyle/>
        <a:p>
          <a:r>
            <a:rPr lang="th-TH" b="1" dirty="0"/>
            <a:t>พนักงานเจ้าหน้าที่ร้องทุกข์แทน กรณีไม่อยู่ในวิสัยหรือโอกาส</a:t>
          </a:r>
        </a:p>
      </dgm:t>
    </dgm:pt>
    <dgm:pt modelId="{CE4BCF51-4FF0-4F90-A5B6-A2A22FCE5480}" type="parTrans" cxnId="{125EB1C7-7BDC-4306-A73D-FD3C0C2B69DD}">
      <dgm:prSet/>
      <dgm:spPr/>
      <dgm:t>
        <a:bodyPr/>
        <a:lstStyle/>
        <a:p>
          <a:endParaRPr lang="th-TH"/>
        </a:p>
      </dgm:t>
    </dgm:pt>
    <dgm:pt modelId="{DC979D9E-D3D7-4322-B3CD-B5537A702387}" type="sibTrans" cxnId="{125EB1C7-7BDC-4306-A73D-FD3C0C2B69DD}">
      <dgm:prSet/>
      <dgm:spPr/>
      <dgm:t>
        <a:bodyPr/>
        <a:lstStyle/>
        <a:p>
          <a:endParaRPr lang="th-TH"/>
        </a:p>
      </dgm:t>
    </dgm:pt>
    <dgm:pt modelId="{C56A40F6-DEA4-4F46-8421-2F6C2F751236}" type="pres">
      <dgm:prSet presAssocID="{9210A8BD-D585-4E40-9923-177F755059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70C0CE0-E29F-4338-9871-973C123688CF}" type="pres">
      <dgm:prSet presAssocID="{CE35EA6B-F7CF-4BB7-A919-94D5B5F36868}" presName="composite" presStyleCnt="0"/>
      <dgm:spPr/>
    </dgm:pt>
    <dgm:pt modelId="{D487B437-19F0-494C-B53D-80C7A0FAB064}" type="pres">
      <dgm:prSet presAssocID="{CE35EA6B-F7CF-4BB7-A919-94D5B5F36868}" presName="parTx" presStyleLbl="alignNode1" presStyleIdx="0" presStyleCnt="2" custLinFactNeighborY="-46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9C2FD7-C4F1-4D49-B801-C5897AB2D97F}" type="pres">
      <dgm:prSet presAssocID="{CE35EA6B-F7CF-4BB7-A919-94D5B5F36868}" presName="desTx" presStyleLbl="alignAccFollowNode1" presStyleIdx="0" presStyleCnt="2" custScaleX="102782" custScaleY="107682" custLinFactNeighborX="-1159" custLinFactNeighborY="-48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375EF6-5446-4A9A-94CE-32D7B28891D4}" type="pres">
      <dgm:prSet presAssocID="{0312C605-06AB-44FF-9CDB-5886CA716E13}" presName="space" presStyleCnt="0"/>
      <dgm:spPr/>
    </dgm:pt>
    <dgm:pt modelId="{ED662087-E186-489D-B8EE-3F7A0A2982BB}" type="pres">
      <dgm:prSet presAssocID="{7580035A-6DA9-4243-8E3E-B97A2F36DCD2}" presName="composite" presStyleCnt="0"/>
      <dgm:spPr/>
    </dgm:pt>
    <dgm:pt modelId="{3C544081-67C4-4792-B363-0A0D38E3BC26}" type="pres">
      <dgm:prSet presAssocID="{7580035A-6DA9-4243-8E3E-B97A2F36DCD2}" presName="parTx" presStyleLbl="alignNode1" presStyleIdx="1" presStyleCnt="2" custLinFactNeighborY="-46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6ECA7A-5554-41DC-B21F-0FACC3815D9D}" type="pres">
      <dgm:prSet presAssocID="{7580035A-6DA9-4243-8E3E-B97A2F36DCD2}" presName="desTx" presStyleLbl="alignAccFollowNode1" presStyleIdx="1" presStyleCnt="2" custScaleY="120265" custLinFactNeighborX="357" custLinFactNeighborY="46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712E6CF-6D73-4420-9DC9-FFB014A360CC}" srcId="{CE35EA6B-F7CF-4BB7-A919-94D5B5F36868}" destId="{8D399F18-B41E-4DB8-B298-186C0B7A16C7}" srcOrd="1" destOrd="0" parTransId="{DF97599E-F07A-40B6-84E0-52EE7B6BECFE}" sibTransId="{87FB9D7A-8D3A-4783-8176-863941A5D090}"/>
    <dgm:cxn modelId="{2AF9BB8E-91CB-454E-8680-7AAF2A19237F}" type="presOf" srcId="{562795AF-C974-4F15-8C95-9772B6AC6067}" destId="{616ECA7A-5554-41DC-B21F-0FACC3815D9D}" srcOrd="0" destOrd="1" presId="urn:microsoft.com/office/officeart/2005/8/layout/hList1"/>
    <dgm:cxn modelId="{DD09B8C9-B5C8-4D28-814B-80AF6393A162}" srcId="{CE35EA6B-F7CF-4BB7-A919-94D5B5F36868}" destId="{1C36C0E7-0B5C-48B6-9FE7-0136FCF21A2F}" srcOrd="2" destOrd="0" parTransId="{4D381C1F-451D-4F46-8F90-5B4D24FEA5C4}" sibTransId="{42BD9AC1-0CF9-4668-894B-BB5228A4B50F}"/>
    <dgm:cxn modelId="{0F74F57D-1D20-4A5E-8F41-FEFACA1A4E36}" srcId="{9210A8BD-D585-4E40-9923-177F7550595E}" destId="{CE35EA6B-F7CF-4BB7-A919-94D5B5F36868}" srcOrd="0" destOrd="0" parTransId="{3215620E-486A-4E35-B609-D00C6BE957FE}" sibTransId="{0312C605-06AB-44FF-9CDB-5886CA716E13}"/>
    <dgm:cxn modelId="{CB59F603-3FC1-4F9D-BAD2-CB46D48F9837}" srcId="{9210A8BD-D585-4E40-9923-177F7550595E}" destId="{7580035A-6DA9-4243-8E3E-B97A2F36DCD2}" srcOrd="1" destOrd="0" parTransId="{11EA51C3-3048-4BCB-BCE3-86D2E64BE844}" sibTransId="{A99EE3B6-8597-4A09-815D-BE67F1726687}"/>
    <dgm:cxn modelId="{02F3CAF4-9B52-44EA-94E3-67727EED41EF}" type="presOf" srcId="{7580035A-6DA9-4243-8E3E-B97A2F36DCD2}" destId="{3C544081-67C4-4792-B363-0A0D38E3BC26}" srcOrd="0" destOrd="0" presId="urn:microsoft.com/office/officeart/2005/8/layout/hList1"/>
    <dgm:cxn modelId="{FE71C46A-1EE0-4CB1-B1E6-8527A24C4A6F}" type="presOf" srcId="{9210A8BD-D585-4E40-9923-177F7550595E}" destId="{C56A40F6-DEA4-4F46-8421-2F6C2F751236}" srcOrd="0" destOrd="0" presId="urn:microsoft.com/office/officeart/2005/8/layout/hList1"/>
    <dgm:cxn modelId="{CA3F6B7D-68CC-4734-B7BD-EE8B5B9E8572}" type="presOf" srcId="{3F7FDFD1-49E2-45B7-8218-9451D64B9F0C}" destId="{099C2FD7-C4F1-4D49-B801-C5897AB2D97F}" srcOrd="0" destOrd="0" presId="urn:microsoft.com/office/officeart/2005/8/layout/hList1"/>
    <dgm:cxn modelId="{B5682D53-0423-47BF-A753-AA09C0C9437B}" type="presOf" srcId="{1C36C0E7-0B5C-48B6-9FE7-0136FCF21A2F}" destId="{099C2FD7-C4F1-4D49-B801-C5897AB2D97F}" srcOrd="0" destOrd="2" presId="urn:microsoft.com/office/officeart/2005/8/layout/hList1"/>
    <dgm:cxn modelId="{24311EE1-4F98-422A-A366-DD0B63CAD0B8}" type="presOf" srcId="{8D399F18-B41E-4DB8-B298-186C0B7A16C7}" destId="{099C2FD7-C4F1-4D49-B801-C5897AB2D97F}" srcOrd="0" destOrd="1" presId="urn:microsoft.com/office/officeart/2005/8/layout/hList1"/>
    <dgm:cxn modelId="{82DF06E5-0BC3-48CD-B997-388E05C5667A}" type="presOf" srcId="{887C2304-5A9C-4115-89AC-D8D5D19862D2}" destId="{616ECA7A-5554-41DC-B21F-0FACC3815D9D}" srcOrd="0" destOrd="0" presId="urn:microsoft.com/office/officeart/2005/8/layout/hList1"/>
    <dgm:cxn modelId="{761ED7F9-E680-40C1-B60F-4F30E7A28EDD}" srcId="{CE35EA6B-F7CF-4BB7-A919-94D5B5F36868}" destId="{3F7FDFD1-49E2-45B7-8218-9451D64B9F0C}" srcOrd="0" destOrd="0" parTransId="{8978FB0C-2DCA-4E29-9B94-4E827AD23770}" sibTransId="{9437F031-4665-4919-9E01-CD831CFC62E1}"/>
    <dgm:cxn modelId="{125EB1C7-7BDC-4306-A73D-FD3C0C2B69DD}" srcId="{7580035A-6DA9-4243-8E3E-B97A2F36DCD2}" destId="{562795AF-C974-4F15-8C95-9772B6AC6067}" srcOrd="1" destOrd="0" parTransId="{CE4BCF51-4FF0-4F90-A5B6-A2A22FCE5480}" sibTransId="{DC979D9E-D3D7-4322-B3CD-B5537A702387}"/>
    <dgm:cxn modelId="{2ACF5334-A71E-4E12-B57B-EBE4E5A430C6}" srcId="{7580035A-6DA9-4243-8E3E-B97A2F36DCD2}" destId="{887C2304-5A9C-4115-89AC-D8D5D19862D2}" srcOrd="0" destOrd="0" parTransId="{C5B771AC-F147-4110-9B8B-5CA41837B0F1}" sibTransId="{A5B067CB-CBBF-451E-BF24-F56D3DB33F83}"/>
    <dgm:cxn modelId="{67C42373-EB7E-4FCB-B7C2-7318C9C6A5F6}" type="presOf" srcId="{CE35EA6B-F7CF-4BB7-A919-94D5B5F36868}" destId="{D487B437-19F0-494C-B53D-80C7A0FAB064}" srcOrd="0" destOrd="0" presId="urn:microsoft.com/office/officeart/2005/8/layout/hList1"/>
    <dgm:cxn modelId="{27F14773-A482-46F1-ACE1-4A41A6615F5F}" type="presParOf" srcId="{C56A40F6-DEA4-4F46-8421-2F6C2F751236}" destId="{170C0CE0-E29F-4338-9871-973C123688CF}" srcOrd="0" destOrd="0" presId="urn:microsoft.com/office/officeart/2005/8/layout/hList1"/>
    <dgm:cxn modelId="{FA8ADF0A-6A37-462B-BEF3-5EE4EDFAFF62}" type="presParOf" srcId="{170C0CE0-E29F-4338-9871-973C123688CF}" destId="{D487B437-19F0-494C-B53D-80C7A0FAB064}" srcOrd="0" destOrd="0" presId="urn:microsoft.com/office/officeart/2005/8/layout/hList1"/>
    <dgm:cxn modelId="{73D1B71B-07CE-45D0-9057-B9DABBFABEE5}" type="presParOf" srcId="{170C0CE0-E29F-4338-9871-973C123688CF}" destId="{099C2FD7-C4F1-4D49-B801-C5897AB2D97F}" srcOrd="1" destOrd="0" presId="urn:microsoft.com/office/officeart/2005/8/layout/hList1"/>
    <dgm:cxn modelId="{03D40834-323B-496B-A45A-5F293C855D0B}" type="presParOf" srcId="{C56A40F6-DEA4-4F46-8421-2F6C2F751236}" destId="{9E375EF6-5446-4A9A-94CE-32D7B28891D4}" srcOrd="1" destOrd="0" presId="urn:microsoft.com/office/officeart/2005/8/layout/hList1"/>
    <dgm:cxn modelId="{3EC12057-F9D2-48A9-9603-FFE795E3C78E}" type="presParOf" srcId="{C56A40F6-DEA4-4F46-8421-2F6C2F751236}" destId="{ED662087-E186-489D-B8EE-3F7A0A2982BB}" srcOrd="2" destOrd="0" presId="urn:microsoft.com/office/officeart/2005/8/layout/hList1"/>
    <dgm:cxn modelId="{47B90E87-3C40-49F2-8A55-6E40E465D7EE}" type="presParOf" srcId="{ED662087-E186-489D-B8EE-3F7A0A2982BB}" destId="{3C544081-67C4-4792-B363-0A0D38E3BC26}" srcOrd="0" destOrd="0" presId="urn:microsoft.com/office/officeart/2005/8/layout/hList1"/>
    <dgm:cxn modelId="{86A7AA9A-D157-4C70-8356-0237F7543558}" type="presParOf" srcId="{ED662087-E186-489D-B8EE-3F7A0A2982BB}" destId="{616ECA7A-5554-41DC-B21F-0FACC3815D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C858C2-917E-4C64-845B-4D0BDDFEC5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FF515D-3E9D-49AB-BF6D-CF7A09CE1B4F}">
      <dgm:prSet phldrT="[Text]" custT="1"/>
      <dgm:spPr/>
      <dgm:t>
        <a:bodyPr/>
        <a:lstStyle/>
        <a:p>
          <a:r>
            <a:rPr lang="th-TH" sz="2800" dirty="0"/>
            <a:t>ปัญหาตั้งครรภ์</a:t>
          </a:r>
        </a:p>
      </dgm:t>
    </dgm:pt>
    <dgm:pt modelId="{571F4B61-A193-46D6-BBAE-A716B140B957}" type="parTrans" cxnId="{988B443E-8915-465D-BE4A-A93395B1A1ED}">
      <dgm:prSet/>
      <dgm:spPr/>
      <dgm:t>
        <a:bodyPr/>
        <a:lstStyle/>
        <a:p>
          <a:endParaRPr lang="th-TH"/>
        </a:p>
      </dgm:t>
    </dgm:pt>
    <dgm:pt modelId="{B567EA14-580D-4F22-B7A3-C5AFBE4CD1A3}" type="sibTrans" cxnId="{988B443E-8915-465D-BE4A-A93395B1A1ED}">
      <dgm:prSet/>
      <dgm:spPr/>
      <dgm:t>
        <a:bodyPr/>
        <a:lstStyle/>
        <a:p>
          <a:endParaRPr lang="th-TH"/>
        </a:p>
      </dgm:t>
    </dgm:pt>
    <dgm:pt modelId="{766FF421-81C7-4730-A071-F84952735E07}">
      <dgm:prSet phldrT="[Text]"/>
      <dgm:spPr/>
      <dgm:t>
        <a:bodyPr/>
        <a:lstStyle/>
        <a:p>
          <a:r>
            <a:rPr lang="th-TH" dirty="0"/>
            <a:t>การกระทำของแพทย์</a:t>
          </a:r>
        </a:p>
      </dgm:t>
    </dgm:pt>
    <dgm:pt modelId="{35551AA2-D23A-4D80-B4A8-DEB41C65237D}" type="parTrans" cxnId="{D1E51001-7F01-46BA-B950-F3103F474BA7}">
      <dgm:prSet/>
      <dgm:spPr/>
      <dgm:t>
        <a:bodyPr/>
        <a:lstStyle/>
        <a:p>
          <a:endParaRPr lang="th-TH"/>
        </a:p>
      </dgm:t>
    </dgm:pt>
    <dgm:pt modelId="{2E736A68-DC7E-41C0-8CE0-EA123E64BB89}" type="sibTrans" cxnId="{D1E51001-7F01-46BA-B950-F3103F474BA7}">
      <dgm:prSet/>
      <dgm:spPr/>
      <dgm:t>
        <a:bodyPr/>
        <a:lstStyle/>
        <a:p>
          <a:endParaRPr lang="th-TH"/>
        </a:p>
      </dgm:t>
    </dgm:pt>
    <dgm:pt modelId="{0CC853BE-3C09-4134-B2F5-DA21DEB1ACD4}">
      <dgm:prSet phldrT="[Text]"/>
      <dgm:spPr/>
      <dgm:t>
        <a:bodyPr/>
        <a:lstStyle/>
        <a:p>
          <a:r>
            <a:rPr lang="th-TH" dirty="0"/>
            <a:t>ยุติการตั้งครรภ์</a:t>
          </a:r>
        </a:p>
      </dgm:t>
    </dgm:pt>
    <dgm:pt modelId="{B63C47DE-1FF0-4545-A33F-CD1580CC5396}" type="parTrans" cxnId="{1FC41219-9D99-4722-9F82-C10D068C0639}">
      <dgm:prSet/>
      <dgm:spPr/>
      <dgm:t>
        <a:bodyPr/>
        <a:lstStyle/>
        <a:p>
          <a:endParaRPr lang="th-TH"/>
        </a:p>
      </dgm:t>
    </dgm:pt>
    <dgm:pt modelId="{89C3E438-33C8-4893-851A-8D734513E21B}" type="sibTrans" cxnId="{1FC41219-9D99-4722-9F82-C10D068C0639}">
      <dgm:prSet/>
      <dgm:spPr/>
      <dgm:t>
        <a:bodyPr/>
        <a:lstStyle/>
        <a:p>
          <a:endParaRPr lang="th-TH"/>
        </a:p>
      </dgm:t>
    </dgm:pt>
    <dgm:pt modelId="{F5033FB2-6F54-43C0-BA05-0A868B5F7E77}">
      <dgm:prSet phldrT="[Text]" custT="1"/>
      <dgm:spPr/>
      <dgm:t>
        <a:bodyPr/>
        <a:lstStyle/>
        <a:p>
          <a:r>
            <a:rPr lang="th-TH" sz="2800" dirty="0"/>
            <a:t>จากความผิดทางเพศ</a:t>
          </a:r>
        </a:p>
      </dgm:t>
    </dgm:pt>
    <dgm:pt modelId="{ACA4460D-7019-42DD-B6E9-D5B889CCD02D}" type="parTrans" cxnId="{DACE7181-3049-4CBD-9CA2-5D4D3126875D}">
      <dgm:prSet/>
      <dgm:spPr/>
      <dgm:t>
        <a:bodyPr/>
        <a:lstStyle/>
        <a:p>
          <a:endParaRPr lang="th-TH"/>
        </a:p>
      </dgm:t>
    </dgm:pt>
    <dgm:pt modelId="{8FBE7488-5152-441C-80E1-CEEC40384233}" type="sibTrans" cxnId="{DACE7181-3049-4CBD-9CA2-5D4D3126875D}">
      <dgm:prSet/>
      <dgm:spPr/>
      <dgm:t>
        <a:bodyPr/>
        <a:lstStyle/>
        <a:p>
          <a:endParaRPr lang="th-TH"/>
        </a:p>
      </dgm:t>
    </dgm:pt>
    <dgm:pt modelId="{C86E6359-C89D-4628-AE28-E7202E601502}">
      <dgm:prSet phldrT="[Text]" custT="1"/>
      <dgm:spPr/>
      <dgm:t>
        <a:bodyPr/>
        <a:lstStyle/>
        <a:p>
          <a:r>
            <a:rPr lang="th-TH" sz="2800" dirty="0"/>
            <a:t>สุขภาพหญิง</a:t>
          </a:r>
        </a:p>
      </dgm:t>
    </dgm:pt>
    <dgm:pt modelId="{AA7D324C-F799-410D-898D-591BF02BB896}" type="parTrans" cxnId="{FA6168E8-4B78-433B-B4E6-F3F34C3E82E8}">
      <dgm:prSet/>
      <dgm:spPr/>
    </dgm:pt>
    <dgm:pt modelId="{0E716B49-B8CF-45EB-A432-13F206F0AD55}" type="sibTrans" cxnId="{FA6168E8-4B78-433B-B4E6-F3F34C3E82E8}">
      <dgm:prSet/>
      <dgm:spPr/>
    </dgm:pt>
    <dgm:pt modelId="{C2C5F357-234F-4BDF-8AC2-AE40F90CEEF4}" type="pres">
      <dgm:prSet presAssocID="{EBC858C2-917E-4C64-845B-4D0BDDFEC567}" presName="CompostProcess" presStyleCnt="0">
        <dgm:presLayoutVars>
          <dgm:dir/>
          <dgm:resizeHandles val="exact"/>
        </dgm:presLayoutVars>
      </dgm:prSet>
      <dgm:spPr/>
    </dgm:pt>
    <dgm:pt modelId="{0B988008-2CDA-4450-8AAA-45636AADDD71}" type="pres">
      <dgm:prSet presAssocID="{EBC858C2-917E-4C64-845B-4D0BDDFEC567}" presName="arrow" presStyleLbl="bgShp" presStyleIdx="0" presStyleCnt="1"/>
      <dgm:spPr/>
    </dgm:pt>
    <dgm:pt modelId="{B62124E2-B0A9-47C1-A59F-A50BA5278E20}" type="pres">
      <dgm:prSet presAssocID="{EBC858C2-917E-4C64-845B-4D0BDDFEC567}" presName="linearProcess" presStyleCnt="0"/>
      <dgm:spPr/>
    </dgm:pt>
    <dgm:pt modelId="{31007EFD-314E-47A1-BB61-7FA1BBBD49C2}" type="pres">
      <dgm:prSet presAssocID="{B8FF515D-3E9D-49AB-BF6D-CF7A09CE1B4F}" presName="textNode" presStyleLbl="node1" presStyleIdx="0" presStyleCnt="3" custScaleY="1275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04DF6C-0CD3-4785-848F-45DF92960B14}" type="pres">
      <dgm:prSet presAssocID="{B567EA14-580D-4F22-B7A3-C5AFBE4CD1A3}" presName="sibTrans" presStyleCnt="0"/>
      <dgm:spPr/>
    </dgm:pt>
    <dgm:pt modelId="{72454810-8E5A-420D-88A0-81D05062BF04}" type="pres">
      <dgm:prSet presAssocID="{766FF421-81C7-4730-A071-F84952735E07}" presName="textNode" presStyleLbl="node1" presStyleIdx="1" presStyleCnt="3" custScaleY="1275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2627D2-563D-4740-939A-71C98516CB50}" type="pres">
      <dgm:prSet presAssocID="{2E736A68-DC7E-41C0-8CE0-EA123E64BB89}" presName="sibTrans" presStyleCnt="0"/>
      <dgm:spPr/>
    </dgm:pt>
    <dgm:pt modelId="{50B35401-8D74-4041-8548-66F894E0FB4C}" type="pres">
      <dgm:prSet presAssocID="{0CC853BE-3C09-4134-B2F5-DA21DEB1ACD4}" presName="textNode" presStyleLbl="node1" presStyleIdx="2" presStyleCnt="3" custScaleY="130695" custLinFactNeighborX="19216" custLinFactNeighborY="21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D5DB5A-EF2D-4A88-A91C-B0288AB1A18D}" type="presOf" srcId="{766FF421-81C7-4730-A071-F84952735E07}" destId="{72454810-8E5A-420D-88A0-81D05062BF04}" srcOrd="0" destOrd="0" presId="urn:microsoft.com/office/officeart/2005/8/layout/hProcess9"/>
    <dgm:cxn modelId="{988B443E-8915-465D-BE4A-A93395B1A1ED}" srcId="{EBC858C2-917E-4C64-845B-4D0BDDFEC567}" destId="{B8FF515D-3E9D-49AB-BF6D-CF7A09CE1B4F}" srcOrd="0" destOrd="0" parTransId="{571F4B61-A193-46D6-BBAE-A716B140B957}" sibTransId="{B567EA14-580D-4F22-B7A3-C5AFBE4CD1A3}"/>
    <dgm:cxn modelId="{FA6168E8-4B78-433B-B4E6-F3F34C3E82E8}" srcId="{B8FF515D-3E9D-49AB-BF6D-CF7A09CE1B4F}" destId="{C86E6359-C89D-4628-AE28-E7202E601502}" srcOrd="0" destOrd="0" parTransId="{AA7D324C-F799-410D-898D-591BF02BB896}" sibTransId="{0E716B49-B8CF-45EB-A432-13F206F0AD55}"/>
    <dgm:cxn modelId="{1FC41219-9D99-4722-9F82-C10D068C0639}" srcId="{EBC858C2-917E-4C64-845B-4D0BDDFEC567}" destId="{0CC853BE-3C09-4134-B2F5-DA21DEB1ACD4}" srcOrd="2" destOrd="0" parTransId="{B63C47DE-1FF0-4545-A33F-CD1580CC5396}" sibTransId="{89C3E438-33C8-4893-851A-8D734513E21B}"/>
    <dgm:cxn modelId="{A23A2887-7211-41B9-A416-C9C9C737FF6C}" type="presOf" srcId="{F5033FB2-6F54-43C0-BA05-0A868B5F7E77}" destId="{31007EFD-314E-47A1-BB61-7FA1BBBD49C2}" srcOrd="0" destOrd="2" presId="urn:microsoft.com/office/officeart/2005/8/layout/hProcess9"/>
    <dgm:cxn modelId="{4FF9EA32-1D8A-4F5E-8CD4-95DA4D161AB0}" type="presOf" srcId="{B8FF515D-3E9D-49AB-BF6D-CF7A09CE1B4F}" destId="{31007EFD-314E-47A1-BB61-7FA1BBBD49C2}" srcOrd="0" destOrd="0" presId="urn:microsoft.com/office/officeart/2005/8/layout/hProcess9"/>
    <dgm:cxn modelId="{95A4BE41-27D8-4C66-8DBD-0D09C43FE5EE}" type="presOf" srcId="{0CC853BE-3C09-4134-B2F5-DA21DEB1ACD4}" destId="{50B35401-8D74-4041-8548-66F894E0FB4C}" srcOrd="0" destOrd="0" presId="urn:microsoft.com/office/officeart/2005/8/layout/hProcess9"/>
    <dgm:cxn modelId="{0758448D-F32D-4120-B859-0506A888AE50}" type="presOf" srcId="{EBC858C2-917E-4C64-845B-4D0BDDFEC567}" destId="{C2C5F357-234F-4BDF-8AC2-AE40F90CEEF4}" srcOrd="0" destOrd="0" presId="urn:microsoft.com/office/officeart/2005/8/layout/hProcess9"/>
    <dgm:cxn modelId="{D1E51001-7F01-46BA-B950-F3103F474BA7}" srcId="{EBC858C2-917E-4C64-845B-4D0BDDFEC567}" destId="{766FF421-81C7-4730-A071-F84952735E07}" srcOrd="1" destOrd="0" parTransId="{35551AA2-D23A-4D80-B4A8-DEB41C65237D}" sibTransId="{2E736A68-DC7E-41C0-8CE0-EA123E64BB89}"/>
    <dgm:cxn modelId="{DACE7181-3049-4CBD-9CA2-5D4D3126875D}" srcId="{B8FF515D-3E9D-49AB-BF6D-CF7A09CE1B4F}" destId="{F5033FB2-6F54-43C0-BA05-0A868B5F7E77}" srcOrd="1" destOrd="0" parTransId="{ACA4460D-7019-42DD-B6E9-D5B889CCD02D}" sibTransId="{8FBE7488-5152-441C-80E1-CEEC40384233}"/>
    <dgm:cxn modelId="{912D9E7E-E692-46DB-BA00-826171F9A6EF}" type="presOf" srcId="{C86E6359-C89D-4628-AE28-E7202E601502}" destId="{31007EFD-314E-47A1-BB61-7FA1BBBD49C2}" srcOrd="0" destOrd="1" presId="urn:microsoft.com/office/officeart/2005/8/layout/hProcess9"/>
    <dgm:cxn modelId="{5C56D495-3D8E-4987-9C26-D03BEFA6AAC4}" type="presParOf" srcId="{C2C5F357-234F-4BDF-8AC2-AE40F90CEEF4}" destId="{0B988008-2CDA-4450-8AAA-45636AADDD71}" srcOrd="0" destOrd="0" presId="urn:microsoft.com/office/officeart/2005/8/layout/hProcess9"/>
    <dgm:cxn modelId="{B4152F59-2675-4118-A787-2D3A7340B9BA}" type="presParOf" srcId="{C2C5F357-234F-4BDF-8AC2-AE40F90CEEF4}" destId="{B62124E2-B0A9-47C1-A59F-A50BA5278E20}" srcOrd="1" destOrd="0" presId="urn:microsoft.com/office/officeart/2005/8/layout/hProcess9"/>
    <dgm:cxn modelId="{49B5A126-AD16-44EB-BB3B-C8986BCCFDF1}" type="presParOf" srcId="{B62124E2-B0A9-47C1-A59F-A50BA5278E20}" destId="{31007EFD-314E-47A1-BB61-7FA1BBBD49C2}" srcOrd="0" destOrd="0" presId="urn:microsoft.com/office/officeart/2005/8/layout/hProcess9"/>
    <dgm:cxn modelId="{6CE9DD4C-1A77-475D-8150-1AC293E5E7CD}" type="presParOf" srcId="{B62124E2-B0A9-47C1-A59F-A50BA5278E20}" destId="{9904DF6C-0CD3-4785-848F-45DF92960B14}" srcOrd="1" destOrd="0" presId="urn:microsoft.com/office/officeart/2005/8/layout/hProcess9"/>
    <dgm:cxn modelId="{1E8E973E-D19B-44B1-82EC-04E075AE6F5D}" type="presParOf" srcId="{B62124E2-B0A9-47C1-A59F-A50BA5278E20}" destId="{72454810-8E5A-420D-88A0-81D05062BF04}" srcOrd="2" destOrd="0" presId="urn:microsoft.com/office/officeart/2005/8/layout/hProcess9"/>
    <dgm:cxn modelId="{978ADDCC-0B5A-40C7-BF3F-E64AB23D6E28}" type="presParOf" srcId="{B62124E2-B0A9-47C1-A59F-A50BA5278E20}" destId="{792627D2-563D-4740-939A-71C98516CB50}" srcOrd="3" destOrd="0" presId="urn:microsoft.com/office/officeart/2005/8/layout/hProcess9"/>
    <dgm:cxn modelId="{89670159-2183-4F96-A4DD-7C1C3D2CF704}" type="presParOf" srcId="{B62124E2-B0A9-47C1-A59F-A50BA5278E20}" destId="{50B35401-8D74-4041-8548-66F894E0FB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2203253-81A7-450B-8C3A-3D457F35C6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A49C4F8-9C57-41C9-AC5B-7E29077C2C8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5000" dirty="0"/>
            <a:t>วัยรุ่น</a:t>
          </a:r>
        </a:p>
      </dgm:t>
    </dgm:pt>
    <dgm:pt modelId="{382D4E32-4ECF-4FA4-8E74-0ACEFD6999D9}" type="parTrans" cxnId="{8F4EA56B-56F9-44EC-95E7-A2EDCA0D50DA}">
      <dgm:prSet/>
      <dgm:spPr/>
      <dgm:t>
        <a:bodyPr/>
        <a:lstStyle/>
        <a:p>
          <a:endParaRPr lang="th-TH"/>
        </a:p>
      </dgm:t>
    </dgm:pt>
    <dgm:pt modelId="{5D1A33E7-0D83-497B-9E84-E8DC76C99FC7}" type="sibTrans" cxnId="{8F4EA56B-56F9-44EC-95E7-A2EDCA0D50DA}">
      <dgm:prSet/>
      <dgm:spPr/>
      <dgm:t>
        <a:bodyPr/>
        <a:lstStyle/>
        <a:p>
          <a:endParaRPr lang="th-TH"/>
        </a:p>
      </dgm:t>
    </dgm:pt>
    <dgm:pt modelId="{C8E2EA9E-FFD7-40C1-BE5A-46FED7CBD32B}">
      <dgm:prSet phldrT="[Text]" custT="1"/>
      <dgm:spPr/>
      <dgm:t>
        <a:bodyPr/>
        <a:lstStyle/>
        <a:p>
          <a:r>
            <a:rPr lang="th-TH" sz="4000" dirty="0"/>
            <a:t>อายุเกิน ๑๐ปี</a:t>
          </a:r>
        </a:p>
      </dgm:t>
    </dgm:pt>
    <dgm:pt modelId="{27ABB8B5-34BB-4862-950E-887D45720E79}" type="parTrans" cxnId="{EBBF79E8-4C67-4A4F-AF44-045C352E3713}">
      <dgm:prSet/>
      <dgm:spPr/>
      <dgm:t>
        <a:bodyPr/>
        <a:lstStyle/>
        <a:p>
          <a:endParaRPr lang="th-TH"/>
        </a:p>
      </dgm:t>
    </dgm:pt>
    <dgm:pt modelId="{2DB93213-7D99-4A06-AB97-ADA0B7C22D4F}" type="sibTrans" cxnId="{EBBF79E8-4C67-4A4F-AF44-045C352E3713}">
      <dgm:prSet/>
      <dgm:spPr/>
      <dgm:t>
        <a:bodyPr/>
        <a:lstStyle/>
        <a:p>
          <a:endParaRPr lang="th-TH"/>
        </a:p>
      </dgm:t>
    </dgm:pt>
    <dgm:pt modelId="{524DB080-A977-48E5-B57E-30176D26E900}">
      <dgm:prSet phldrT="[Text]" custT="1"/>
      <dgm:spPr/>
      <dgm:t>
        <a:bodyPr/>
        <a:lstStyle/>
        <a:p>
          <a:r>
            <a:rPr lang="th-TH" sz="4000" dirty="0"/>
            <a:t>ไม่ถึง ๒๐ ปีบริบูรณ์</a:t>
          </a:r>
        </a:p>
      </dgm:t>
    </dgm:pt>
    <dgm:pt modelId="{0948910E-B457-40E8-9F80-5A2DB48DF3C7}" type="parTrans" cxnId="{BDFAA303-13BA-43E0-8492-F15E68441CA0}">
      <dgm:prSet/>
      <dgm:spPr/>
      <dgm:t>
        <a:bodyPr/>
        <a:lstStyle/>
        <a:p>
          <a:endParaRPr lang="th-TH"/>
        </a:p>
      </dgm:t>
    </dgm:pt>
    <dgm:pt modelId="{A58BC0BD-2700-4E78-B6AC-9F5B0F572273}" type="sibTrans" cxnId="{BDFAA303-13BA-43E0-8492-F15E68441CA0}">
      <dgm:prSet/>
      <dgm:spPr/>
      <dgm:t>
        <a:bodyPr/>
        <a:lstStyle/>
        <a:p>
          <a:endParaRPr lang="th-TH"/>
        </a:p>
      </dgm:t>
    </dgm:pt>
    <dgm:pt modelId="{98B6D23C-3BA5-411E-A8A6-4A966CCCE90F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/>
            <a:t>นักเรียน</a:t>
          </a:r>
        </a:p>
      </dgm:t>
    </dgm:pt>
    <dgm:pt modelId="{D0A2D892-380A-4210-ABD4-7DD4F2FCE96D}" type="parTrans" cxnId="{7455D4AD-F443-424F-8E02-91C5185F1704}">
      <dgm:prSet/>
      <dgm:spPr/>
      <dgm:t>
        <a:bodyPr/>
        <a:lstStyle/>
        <a:p>
          <a:endParaRPr lang="th-TH"/>
        </a:p>
      </dgm:t>
    </dgm:pt>
    <dgm:pt modelId="{2CC910BA-77EC-4269-B58C-DEC31BAAB940}" type="sibTrans" cxnId="{7455D4AD-F443-424F-8E02-91C5185F1704}">
      <dgm:prSet/>
      <dgm:spPr/>
      <dgm:t>
        <a:bodyPr/>
        <a:lstStyle/>
        <a:p>
          <a:endParaRPr lang="th-TH"/>
        </a:p>
      </dgm:t>
    </dgm:pt>
    <dgm:pt modelId="{EC71B83E-2167-44BC-AEB4-D41178C001EE}">
      <dgm:prSet phldrT="[Text]"/>
      <dgm:spPr/>
      <dgm:t>
        <a:bodyPr/>
        <a:lstStyle/>
        <a:p>
          <a:r>
            <a:rPr lang="th-TH" dirty="0"/>
            <a:t>ประถม</a:t>
          </a:r>
        </a:p>
      </dgm:t>
    </dgm:pt>
    <dgm:pt modelId="{4477FF4D-7705-4563-AAFB-17DD8ADB6180}" type="parTrans" cxnId="{A2A5C4EC-8D1F-48F0-ACF7-28C41CA9D49B}">
      <dgm:prSet/>
      <dgm:spPr/>
      <dgm:t>
        <a:bodyPr/>
        <a:lstStyle/>
        <a:p>
          <a:endParaRPr lang="th-TH"/>
        </a:p>
      </dgm:t>
    </dgm:pt>
    <dgm:pt modelId="{0C4A6850-0BC5-4A1F-A897-1FC8DC69E705}" type="sibTrans" cxnId="{A2A5C4EC-8D1F-48F0-ACF7-28C41CA9D49B}">
      <dgm:prSet/>
      <dgm:spPr/>
      <dgm:t>
        <a:bodyPr/>
        <a:lstStyle/>
        <a:p>
          <a:endParaRPr lang="th-TH"/>
        </a:p>
      </dgm:t>
    </dgm:pt>
    <dgm:pt modelId="{2D10F76A-B18D-4C56-B0B0-899AB82A977B}">
      <dgm:prSet phldrT="[Text]"/>
      <dgm:spPr/>
      <dgm:t>
        <a:bodyPr/>
        <a:lstStyle/>
        <a:p>
          <a:r>
            <a:rPr lang="th-TH" dirty="0"/>
            <a:t>มัธยม</a:t>
          </a:r>
        </a:p>
      </dgm:t>
    </dgm:pt>
    <dgm:pt modelId="{FECF6FC1-152C-41BC-B21D-300373F5D091}" type="parTrans" cxnId="{246A6900-460D-4E16-BEBC-8A35EFBEAC7B}">
      <dgm:prSet/>
      <dgm:spPr/>
      <dgm:t>
        <a:bodyPr/>
        <a:lstStyle/>
        <a:p>
          <a:endParaRPr lang="th-TH"/>
        </a:p>
      </dgm:t>
    </dgm:pt>
    <dgm:pt modelId="{D8B7BD34-0FE9-45ED-A335-304971AC5643}" type="sibTrans" cxnId="{246A6900-460D-4E16-BEBC-8A35EFBEAC7B}">
      <dgm:prSet/>
      <dgm:spPr/>
      <dgm:t>
        <a:bodyPr/>
        <a:lstStyle/>
        <a:p>
          <a:endParaRPr lang="th-TH"/>
        </a:p>
      </dgm:t>
    </dgm:pt>
    <dgm:pt modelId="{56320AEC-32AC-4631-AE6F-8C2B8D615E02}">
      <dgm:prSet phldrT="[Text]"/>
      <dgm:spPr/>
      <dgm:t>
        <a:bodyPr/>
        <a:lstStyle/>
        <a:p>
          <a:r>
            <a:rPr lang="th-TH" dirty="0"/>
            <a:t>นักศึกษา</a:t>
          </a:r>
        </a:p>
      </dgm:t>
    </dgm:pt>
    <dgm:pt modelId="{D7397478-2141-4FED-8AD9-6B84C03D9F98}" type="parTrans" cxnId="{2F9026B6-2654-43A9-821A-6D10B53DF73C}">
      <dgm:prSet/>
      <dgm:spPr/>
      <dgm:t>
        <a:bodyPr/>
        <a:lstStyle/>
        <a:p>
          <a:endParaRPr lang="th-TH"/>
        </a:p>
      </dgm:t>
    </dgm:pt>
    <dgm:pt modelId="{B7F7D8D8-E668-4A32-9EBD-F916EF47A3DB}" type="sibTrans" cxnId="{2F9026B6-2654-43A9-821A-6D10B53DF73C}">
      <dgm:prSet/>
      <dgm:spPr/>
      <dgm:t>
        <a:bodyPr/>
        <a:lstStyle/>
        <a:p>
          <a:endParaRPr lang="th-TH"/>
        </a:p>
      </dgm:t>
    </dgm:pt>
    <dgm:pt modelId="{FA8D6694-DB6E-4930-A19C-E382492C7EA0}">
      <dgm:prSet phldrT="[Text]" custT="1"/>
      <dgm:spPr/>
      <dgm:t>
        <a:bodyPr/>
        <a:lstStyle/>
        <a:p>
          <a:r>
            <a:rPr lang="th-TH" sz="4000" dirty="0"/>
            <a:t>อุดมศึกษา</a:t>
          </a:r>
        </a:p>
      </dgm:t>
    </dgm:pt>
    <dgm:pt modelId="{B68A7A90-5AE5-4612-AE5E-1E10E4BF353F}" type="parTrans" cxnId="{3638CE36-CA4B-4F8D-ACF1-0DBC96291111}">
      <dgm:prSet/>
      <dgm:spPr/>
      <dgm:t>
        <a:bodyPr/>
        <a:lstStyle/>
        <a:p>
          <a:endParaRPr lang="th-TH"/>
        </a:p>
      </dgm:t>
    </dgm:pt>
    <dgm:pt modelId="{6D5E15FF-AD84-4735-8899-B91637A76D82}" type="sibTrans" cxnId="{3638CE36-CA4B-4F8D-ACF1-0DBC96291111}">
      <dgm:prSet/>
      <dgm:spPr/>
      <dgm:t>
        <a:bodyPr/>
        <a:lstStyle/>
        <a:p>
          <a:endParaRPr lang="th-TH"/>
        </a:p>
      </dgm:t>
    </dgm:pt>
    <dgm:pt modelId="{0F69538B-B4D5-4004-8DF7-78607982B74E}">
      <dgm:prSet phldrT="[Text]"/>
      <dgm:spPr/>
      <dgm:t>
        <a:bodyPr/>
        <a:lstStyle/>
        <a:p>
          <a:r>
            <a:rPr lang="th-TH" dirty="0"/>
            <a:t>เทียบเท่า</a:t>
          </a:r>
        </a:p>
      </dgm:t>
    </dgm:pt>
    <dgm:pt modelId="{3B463D90-FF22-4D85-A983-442C2EADD6B7}" type="parTrans" cxnId="{45D20E08-87AD-4319-BCB5-5330640990C0}">
      <dgm:prSet/>
      <dgm:spPr/>
      <dgm:t>
        <a:bodyPr/>
        <a:lstStyle/>
        <a:p>
          <a:endParaRPr lang="th-TH"/>
        </a:p>
      </dgm:t>
    </dgm:pt>
    <dgm:pt modelId="{0BA00719-155E-45C0-8C27-FA8FA1F99B62}" type="sibTrans" cxnId="{45D20E08-87AD-4319-BCB5-5330640990C0}">
      <dgm:prSet/>
      <dgm:spPr/>
      <dgm:t>
        <a:bodyPr/>
        <a:lstStyle/>
        <a:p>
          <a:endParaRPr lang="th-TH"/>
        </a:p>
      </dgm:t>
    </dgm:pt>
    <dgm:pt modelId="{4B312300-F74E-4E82-BB95-054806B691F4}" type="pres">
      <dgm:prSet presAssocID="{92203253-81A7-450B-8C3A-3D457F35C6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46CB804-61A2-4AC4-806B-34DDA41AD832}" type="pres">
      <dgm:prSet presAssocID="{7A49C4F8-9C57-41C9-AC5B-7E29077C2C8B}" presName="compNode" presStyleCnt="0"/>
      <dgm:spPr/>
    </dgm:pt>
    <dgm:pt modelId="{E3B1102C-E3B3-405C-8060-915FCCC3D01E}" type="pres">
      <dgm:prSet presAssocID="{7A49C4F8-9C57-41C9-AC5B-7E29077C2C8B}" presName="aNode" presStyleLbl="bgShp" presStyleIdx="0" presStyleCnt="3"/>
      <dgm:spPr/>
      <dgm:t>
        <a:bodyPr/>
        <a:lstStyle/>
        <a:p>
          <a:endParaRPr lang="th-TH"/>
        </a:p>
      </dgm:t>
    </dgm:pt>
    <dgm:pt modelId="{A9E325FA-C4B2-408B-9256-76F579B12176}" type="pres">
      <dgm:prSet presAssocID="{7A49C4F8-9C57-41C9-AC5B-7E29077C2C8B}" presName="textNode" presStyleLbl="bgShp" presStyleIdx="0" presStyleCnt="3"/>
      <dgm:spPr/>
      <dgm:t>
        <a:bodyPr/>
        <a:lstStyle/>
        <a:p>
          <a:endParaRPr lang="th-TH"/>
        </a:p>
      </dgm:t>
    </dgm:pt>
    <dgm:pt modelId="{17850398-774B-410A-A580-536A00B88D15}" type="pres">
      <dgm:prSet presAssocID="{7A49C4F8-9C57-41C9-AC5B-7E29077C2C8B}" presName="compChildNode" presStyleCnt="0"/>
      <dgm:spPr/>
    </dgm:pt>
    <dgm:pt modelId="{1C8965AD-4246-4FCA-81D8-81AA50D72F9F}" type="pres">
      <dgm:prSet presAssocID="{7A49C4F8-9C57-41C9-AC5B-7E29077C2C8B}" presName="theInnerList" presStyleCnt="0"/>
      <dgm:spPr/>
    </dgm:pt>
    <dgm:pt modelId="{C9ADFB5C-A44A-4B10-B8E8-5ED0D0BFFBB5}" type="pres">
      <dgm:prSet presAssocID="{C8E2EA9E-FFD7-40C1-BE5A-46FED7CBD32B}" presName="childNode" presStyleLbl="node1" presStyleIdx="0" presStyleCnt="6" custScaleY="1399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C21205-B10A-4022-9BD3-88D7A735F540}" type="pres">
      <dgm:prSet presAssocID="{C8E2EA9E-FFD7-40C1-BE5A-46FED7CBD32B}" presName="aSpace2" presStyleCnt="0"/>
      <dgm:spPr/>
    </dgm:pt>
    <dgm:pt modelId="{0A40B994-BC2D-44D4-A671-4FCB40567D8F}" type="pres">
      <dgm:prSet presAssocID="{524DB080-A977-48E5-B57E-30176D26E900}" presName="childNode" presStyleLbl="node1" presStyleIdx="1" presStyleCnt="6" custScaleY="2127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CBE755-3C5A-470D-9DD6-2C980E50ED21}" type="pres">
      <dgm:prSet presAssocID="{7A49C4F8-9C57-41C9-AC5B-7E29077C2C8B}" presName="aSpace" presStyleCnt="0"/>
      <dgm:spPr/>
    </dgm:pt>
    <dgm:pt modelId="{A84385D9-C30C-4E1A-AA46-576804960728}" type="pres">
      <dgm:prSet presAssocID="{98B6D23C-3BA5-411E-A8A6-4A966CCCE90F}" presName="compNode" presStyleCnt="0"/>
      <dgm:spPr/>
    </dgm:pt>
    <dgm:pt modelId="{1A20A9CA-7ECE-4A5D-9E48-2D8EB5155177}" type="pres">
      <dgm:prSet presAssocID="{98B6D23C-3BA5-411E-A8A6-4A966CCCE90F}" presName="aNode" presStyleLbl="bgShp" presStyleIdx="1" presStyleCnt="3"/>
      <dgm:spPr/>
      <dgm:t>
        <a:bodyPr/>
        <a:lstStyle/>
        <a:p>
          <a:endParaRPr lang="th-TH"/>
        </a:p>
      </dgm:t>
    </dgm:pt>
    <dgm:pt modelId="{0E5A41D2-949E-4C10-B8E8-392AB21A8059}" type="pres">
      <dgm:prSet presAssocID="{98B6D23C-3BA5-411E-A8A6-4A966CCCE90F}" presName="textNode" presStyleLbl="bgShp" presStyleIdx="1" presStyleCnt="3"/>
      <dgm:spPr/>
      <dgm:t>
        <a:bodyPr/>
        <a:lstStyle/>
        <a:p>
          <a:endParaRPr lang="th-TH"/>
        </a:p>
      </dgm:t>
    </dgm:pt>
    <dgm:pt modelId="{4B5D9C28-E2DC-4497-9CD7-7990E35A326E}" type="pres">
      <dgm:prSet presAssocID="{98B6D23C-3BA5-411E-A8A6-4A966CCCE90F}" presName="compChildNode" presStyleCnt="0"/>
      <dgm:spPr/>
    </dgm:pt>
    <dgm:pt modelId="{8A48C462-633D-4CB9-BDED-48EE77FF0AC3}" type="pres">
      <dgm:prSet presAssocID="{98B6D23C-3BA5-411E-A8A6-4A966CCCE90F}" presName="theInnerList" presStyleCnt="0"/>
      <dgm:spPr/>
    </dgm:pt>
    <dgm:pt modelId="{2FF31F85-4EA5-4B8D-BB6D-17DD1AC2B316}" type="pres">
      <dgm:prSet presAssocID="{EC71B83E-2167-44BC-AEB4-D41178C001E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5B6227-4988-4AEE-B00F-22AE3623A57D}" type="pres">
      <dgm:prSet presAssocID="{EC71B83E-2167-44BC-AEB4-D41178C001EE}" presName="aSpace2" presStyleCnt="0"/>
      <dgm:spPr/>
    </dgm:pt>
    <dgm:pt modelId="{6F97F29E-6834-4F49-958E-FD107D73D15F}" type="pres">
      <dgm:prSet presAssocID="{2D10F76A-B18D-4C56-B0B0-899AB82A977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3E3520-8114-4679-8CAA-C43A6E4D0942}" type="pres">
      <dgm:prSet presAssocID="{98B6D23C-3BA5-411E-A8A6-4A966CCCE90F}" presName="aSpace" presStyleCnt="0"/>
      <dgm:spPr/>
    </dgm:pt>
    <dgm:pt modelId="{D3C09990-7B99-4683-A3D4-DFE81A69C4B7}" type="pres">
      <dgm:prSet presAssocID="{56320AEC-32AC-4631-AE6F-8C2B8D615E02}" presName="compNode" presStyleCnt="0"/>
      <dgm:spPr/>
    </dgm:pt>
    <dgm:pt modelId="{57C2E1B2-00F8-4207-A32C-5D945EA958B2}" type="pres">
      <dgm:prSet presAssocID="{56320AEC-32AC-4631-AE6F-8C2B8D615E02}" presName="aNode" presStyleLbl="bgShp" presStyleIdx="2" presStyleCnt="3"/>
      <dgm:spPr/>
      <dgm:t>
        <a:bodyPr/>
        <a:lstStyle/>
        <a:p>
          <a:endParaRPr lang="th-TH"/>
        </a:p>
      </dgm:t>
    </dgm:pt>
    <dgm:pt modelId="{6BA58B89-5BA7-4A56-A2E3-B2CCABC9A777}" type="pres">
      <dgm:prSet presAssocID="{56320AEC-32AC-4631-AE6F-8C2B8D615E02}" presName="textNode" presStyleLbl="bgShp" presStyleIdx="2" presStyleCnt="3"/>
      <dgm:spPr/>
      <dgm:t>
        <a:bodyPr/>
        <a:lstStyle/>
        <a:p>
          <a:endParaRPr lang="th-TH"/>
        </a:p>
      </dgm:t>
    </dgm:pt>
    <dgm:pt modelId="{501DCF84-009E-4160-8B53-F62D5CFE7320}" type="pres">
      <dgm:prSet presAssocID="{56320AEC-32AC-4631-AE6F-8C2B8D615E02}" presName="compChildNode" presStyleCnt="0"/>
      <dgm:spPr/>
    </dgm:pt>
    <dgm:pt modelId="{27A15B62-7A8D-4E14-B523-094C2B7DA962}" type="pres">
      <dgm:prSet presAssocID="{56320AEC-32AC-4631-AE6F-8C2B8D615E02}" presName="theInnerList" presStyleCnt="0"/>
      <dgm:spPr/>
    </dgm:pt>
    <dgm:pt modelId="{23930E81-6085-4F5F-B540-8610FA79CE9A}" type="pres">
      <dgm:prSet presAssocID="{FA8D6694-DB6E-4930-A19C-E382492C7EA0}" presName="childNode" presStyleLbl="node1" presStyleIdx="4" presStyleCnt="6" custScaleX="126782" custScaleY="1467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B63338-2D7E-4300-B261-5BB63E3408BA}" type="pres">
      <dgm:prSet presAssocID="{FA8D6694-DB6E-4930-A19C-E382492C7EA0}" presName="aSpace2" presStyleCnt="0"/>
      <dgm:spPr/>
    </dgm:pt>
    <dgm:pt modelId="{A0A719A0-0D93-4AF1-AAA9-0D93B4DC2A08}" type="pres">
      <dgm:prSet presAssocID="{0F69538B-B4D5-4004-8DF7-78607982B74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1C64FF3-79A7-4DFA-8891-F213B8613C26}" type="presOf" srcId="{92203253-81A7-450B-8C3A-3D457F35C66C}" destId="{4B312300-F74E-4E82-BB95-054806B691F4}" srcOrd="0" destOrd="0" presId="urn:microsoft.com/office/officeart/2005/8/layout/lProcess2"/>
    <dgm:cxn modelId="{7455D4AD-F443-424F-8E02-91C5185F1704}" srcId="{92203253-81A7-450B-8C3A-3D457F35C66C}" destId="{98B6D23C-3BA5-411E-A8A6-4A966CCCE90F}" srcOrd="1" destOrd="0" parTransId="{D0A2D892-380A-4210-ABD4-7DD4F2FCE96D}" sibTransId="{2CC910BA-77EC-4269-B58C-DEC31BAAB940}"/>
    <dgm:cxn modelId="{53D71B3F-AB5F-4937-8C8D-FB920CCD1A6A}" type="presOf" srcId="{56320AEC-32AC-4631-AE6F-8C2B8D615E02}" destId="{57C2E1B2-00F8-4207-A32C-5D945EA958B2}" srcOrd="0" destOrd="0" presId="urn:microsoft.com/office/officeart/2005/8/layout/lProcess2"/>
    <dgm:cxn modelId="{8EB917BC-58C9-4FDC-963F-52C13674E3E5}" type="presOf" srcId="{98B6D23C-3BA5-411E-A8A6-4A966CCCE90F}" destId="{1A20A9CA-7ECE-4A5D-9E48-2D8EB5155177}" srcOrd="0" destOrd="0" presId="urn:microsoft.com/office/officeart/2005/8/layout/lProcess2"/>
    <dgm:cxn modelId="{8F4EA56B-56F9-44EC-95E7-A2EDCA0D50DA}" srcId="{92203253-81A7-450B-8C3A-3D457F35C66C}" destId="{7A49C4F8-9C57-41C9-AC5B-7E29077C2C8B}" srcOrd="0" destOrd="0" parTransId="{382D4E32-4ECF-4FA4-8E74-0ACEFD6999D9}" sibTransId="{5D1A33E7-0D83-497B-9E84-E8DC76C99FC7}"/>
    <dgm:cxn modelId="{2F9026B6-2654-43A9-821A-6D10B53DF73C}" srcId="{92203253-81A7-450B-8C3A-3D457F35C66C}" destId="{56320AEC-32AC-4631-AE6F-8C2B8D615E02}" srcOrd="2" destOrd="0" parTransId="{D7397478-2141-4FED-8AD9-6B84C03D9F98}" sibTransId="{B7F7D8D8-E668-4A32-9EBD-F916EF47A3DB}"/>
    <dgm:cxn modelId="{BDFAA303-13BA-43E0-8492-F15E68441CA0}" srcId="{7A49C4F8-9C57-41C9-AC5B-7E29077C2C8B}" destId="{524DB080-A977-48E5-B57E-30176D26E900}" srcOrd="1" destOrd="0" parTransId="{0948910E-B457-40E8-9F80-5A2DB48DF3C7}" sibTransId="{A58BC0BD-2700-4E78-B6AC-9F5B0F572273}"/>
    <dgm:cxn modelId="{9D6DFB7A-E488-4764-818F-2525912789D4}" type="presOf" srcId="{524DB080-A977-48E5-B57E-30176D26E900}" destId="{0A40B994-BC2D-44D4-A671-4FCB40567D8F}" srcOrd="0" destOrd="0" presId="urn:microsoft.com/office/officeart/2005/8/layout/lProcess2"/>
    <dgm:cxn modelId="{EBBF79E8-4C67-4A4F-AF44-045C352E3713}" srcId="{7A49C4F8-9C57-41C9-AC5B-7E29077C2C8B}" destId="{C8E2EA9E-FFD7-40C1-BE5A-46FED7CBD32B}" srcOrd="0" destOrd="0" parTransId="{27ABB8B5-34BB-4862-950E-887D45720E79}" sibTransId="{2DB93213-7D99-4A06-AB97-ADA0B7C22D4F}"/>
    <dgm:cxn modelId="{246A6900-460D-4E16-BEBC-8A35EFBEAC7B}" srcId="{98B6D23C-3BA5-411E-A8A6-4A966CCCE90F}" destId="{2D10F76A-B18D-4C56-B0B0-899AB82A977B}" srcOrd="1" destOrd="0" parTransId="{FECF6FC1-152C-41BC-B21D-300373F5D091}" sibTransId="{D8B7BD34-0FE9-45ED-A335-304971AC5643}"/>
    <dgm:cxn modelId="{75AD2A6C-2F1E-4D3D-80E9-C1E51A5C70EC}" type="presOf" srcId="{98B6D23C-3BA5-411E-A8A6-4A966CCCE90F}" destId="{0E5A41D2-949E-4C10-B8E8-392AB21A8059}" srcOrd="1" destOrd="0" presId="urn:microsoft.com/office/officeart/2005/8/layout/lProcess2"/>
    <dgm:cxn modelId="{CB782151-772D-4F43-89C4-28BA08760DCC}" type="presOf" srcId="{EC71B83E-2167-44BC-AEB4-D41178C001EE}" destId="{2FF31F85-4EA5-4B8D-BB6D-17DD1AC2B316}" srcOrd="0" destOrd="0" presId="urn:microsoft.com/office/officeart/2005/8/layout/lProcess2"/>
    <dgm:cxn modelId="{A2A5C4EC-8D1F-48F0-ACF7-28C41CA9D49B}" srcId="{98B6D23C-3BA5-411E-A8A6-4A966CCCE90F}" destId="{EC71B83E-2167-44BC-AEB4-D41178C001EE}" srcOrd="0" destOrd="0" parTransId="{4477FF4D-7705-4563-AAFB-17DD8ADB6180}" sibTransId="{0C4A6850-0BC5-4A1F-A897-1FC8DC69E705}"/>
    <dgm:cxn modelId="{F1F80713-0870-4C1F-9A66-5C2DB21D7155}" type="presOf" srcId="{0F69538B-B4D5-4004-8DF7-78607982B74E}" destId="{A0A719A0-0D93-4AF1-AAA9-0D93B4DC2A08}" srcOrd="0" destOrd="0" presId="urn:microsoft.com/office/officeart/2005/8/layout/lProcess2"/>
    <dgm:cxn modelId="{F504D974-AF14-4863-A86E-ABE7AFEC3A88}" type="presOf" srcId="{7A49C4F8-9C57-41C9-AC5B-7E29077C2C8B}" destId="{A9E325FA-C4B2-408B-9256-76F579B12176}" srcOrd="1" destOrd="0" presId="urn:microsoft.com/office/officeart/2005/8/layout/lProcess2"/>
    <dgm:cxn modelId="{3638CE36-CA4B-4F8D-ACF1-0DBC96291111}" srcId="{56320AEC-32AC-4631-AE6F-8C2B8D615E02}" destId="{FA8D6694-DB6E-4930-A19C-E382492C7EA0}" srcOrd="0" destOrd="0" parTransId="{B68A7A90-5AE5-4612-AE5E-1E10E4BF353F}" sibTransId="{6D5E15FF-AD84-4735-8899-B91637A76D82}"/>
    <dgm:cxn modelId="{6C1EE17D-25A5-4864-ABEB-F313B366B5C9}" type="presOf" srcId="{2D10F76A-B18D-4C56-B0B0-899AB82A977B}" destId="{6F97F29E-6834-4F49-958E-FD107D73D15F}" srcOrd="0" destOrd="0" presId="urn:microsoft.com/office/officeart/2005/8/layout/lProcess2"/>
    <dgm:cxn modelId="{95BBC963-4FD2-41B8-8AC8-8CABE20F98EA}" type="presOf" srcId="{56320AEC-32AC-4631-AE6F-8C2B8D615E02}" destId="{6BA58B89-5BA7-4A56-A2E3-B2CCABC9A777}" srcOrd="1" destOrd="0" presId="urn:microsoft.com/office/officeart/2005/8/layout/lProcess2"/>
    <dgm:cxn modelId="{45D20E08-87AD-4319-BCB5-5330640990C0}" srcId="{56320AEC-32AC-4631-AE6F-8C2B8D615E02}" destId="{0F69538B-B4D5-4004-8DF7-78607982B74E}" srcOrd="1" destOrd="0" parTransId="{3B463D90-FF22-4D85-A983-442C2EADD6B7}" sibTransId="{0BA00719-155E-45C0-8C27-FA8FA1F99B62}"/>
    <dgm:cxn modelId="{6E8878F0-E1B7-437D-BC5E-B02F9527920D}" type="presOf" srcId="{FA8D6694-DB6E-4930-A19C-E382492C7EA0}" destId="{23930E81-6085-4F5F-B540-8610FA79CE9A}" srcOrd="0" destOrd="0" presId="urn:microsoft.com/office/officeart/2005/8/layout/lProcess2"/>
    <dgm:cxn modelId="{C9499066-C59C-43B2-92C0-1060B26BF69C}" type="presOf" srcId="{C8E2EA9E-FFD7-40C1-BE5A-46FED7CBD32B}" destId="{C9ADFB5C-A44A-4B10-B8E8-5ED0D0BFFBB5}" srcOrd="0" destOrd="0" presId="urn:microsoft.com/office/officeart/2005/8/layout/lProcess2"/>
    <dgm:cxn modelId="{787D0E81-1CD1-497C-B6D4-A6A7C616D53F}" type="presOf" srcId="{7A49C4F8-9C57-41C9-AC5B-7E29077C2C8B}" destId="{E3B1102C-E3B3-405C-8060-915FCCC3D01E}" srcOrd="0" destOrd="0" presId="urn:microsoft.com/office/officeart/2005/8/layout/lProcess2"/>
    <dgm:cxn modelId="{0034F6EB-565B-4484-BBD7-70C0A50516CC}" type="presParOf" srcId="{4B312300-F74E-4E82-BB95-054806B691F4}" destId="{046CB804-61A2-4AC4-806B-34DDA41AD832}" srcOrd="0" destOrd="0" presId="urn:microsoft.com/office/officeart/2005/8/layout/lProcess2"/>
    <dgm:cxn modelId="{160BD670-B5DF-44EF-9936-9B78836A1694}" type="presParOf" srcId="{046CB804-61A2-4AC4-806B-34DDA41AD832}" destId="{E3B1102C-E3B3-405C-8060-915FCCC3D01E}" srcOrd="0" destOrd="0" presId="urn:microsoft.com/office/officeart/2005/8/layout/lProcess2"/>
    <dgm:cxn modelId="{1107DB10-B5C2-4CC0-B54D-F37071F69A76}" type="presParOf" srcId="{046CB804-61A2-4AC4-806B-34DDA41AD832}" destId="{A9E325FA-C4B2-408B-9256-76F579B12176}" srcOrd="1" destOrd="0" presId="urn:microsoft.com/office/officeart/2005/8/layout/lProcess2"/>
    <dgm:cxn modelId="{51C61B5C-9671-4999-A6E4-453054E44F10}" type="presParOf" srcId="{046CB804-61A2-4AC4-806B-34DDA41AD832}" destId="{17850398-774B-410A-A580-536A00B88D15}" srcOrd="2" destOrd="0" presId="urn:microsoft.com/office/officeart/2005/8/layout/lProcess2"/>
    <dgm:cxn modelId="{C30D098C-8931-484B-843E-6C70D3E7B1DF}" type="presParOf" srcId="{17850398-774B-410A-A580-536A00B88D15}" destId="{1C8965AD-4246-4FCA-81D8-81AA50D72F9F}" srcOrd="0" destOrd="0" presId="urn:microsoft.com/office/officeart/2005/8/layout/lProcess2"/>
    <dgm:cxn modelId="{3ABA2166-1B07-452B-BAD0-307DE3251AE6}" type="presParOf" srcId="{1C8965AD-4246-4FCA-81D8-81AA50D72F9F}" destId="{C9ADFB5C-A44A-4B10-B8E8-5ED0D0BFFBB5}" srcOrd="0" destOrd="0" presId="urn:microsoft.com/office/officeart/2005/8/layout/lProcess2"/>
    <dgm:cxn modelId="{CF896294-ECA3-401E-87CD-3530739AB6FA}" type="presParOf" srcId="{1C8965AD-4246-4FCA-81D8-81AA50D72F9F}" destId="{15C21205-B10A-4022-9BD3-88D7A735F540}" srcOrd="1" destOrd="0" presId="urn:microsoft.com/office/officeart/2005/8/layout/lProcess2"/>
    <dgm:cxn modelId="{8E244A99-82DF-4725-BF18-938E912D8086}" type="presParOf" srcId="{1C8965AD-4246-4FCA-81D8-81AA50D72F9F}" destId="{0A40B994-BC2D-44D4-A671-4FCB40567D8F}" srcOrd="2" destOrd="0" presId="urn:microsoft.com/office/officeart/2005/8/layout/lProcess2"/>
    <dgm:cxn modelId="{4FE1EB0E-600F-4A2C-BFF6-1FF5F548D6E6}" type="presParOf" srcId="{4B312300-F74E-4E82-BB95-054806B691F4}" destId="{CFCBE755-3C5A-470D-9DD6-2C980E50ED21}" srcOrd="1" destOrd="0" presId="urn:microsoft.com/office/officeart/2005/8/layout/lProcess2"/>
    <dgm:cxn modelId="{7EB79FB7-8571-467F-BBC5-C08BE92CC2CD}" type="presParOf" srcId="{4B312300-F74E-4E82-BB95-054806B691F4}" destId="{A84385D9-C30C-4E1A-AA46-576804960728}" srcOrd="2" destOrd="0" presId="urn:microsoft.com/office/officeart/2005/8/layout/lProcess2"/>
    <dgm:cxn modelId="{3D0ABEC2-CA18-4B2D-9D18-D1BEC3930E1F}" type="presParOf" srcId="{A84385D9-C30C-4E1A-AA46-576804960728}" destId="{1A20A9CA-7ECE-4A5D-9E48-2D8EB5155177}" srcOrd="0" destOrd="0" presId="urn:microsoft.com/office/officeart/2005/8/layout/lProcess2"/>
    <dgm:cxn modelId="{EECC8042-A643-40A9-B956-447BF436DAAB}" type="presParOf" srcId="{A84385D9-C30C-4E1A-AA46-576804960728}" destId="{0E5A41D2-949E-4C10-B8E8-392AB21A8059}" srcOrd="1" destOrd="0" presId="urn:microsoft.com/office/officeart/2005/8/layout/lProcess2"/>
    <dgm:cxn modelId="{A1165961-0C88-4376-B4FE-D382175BA6B6}" type="presParOf" srcId="{A84385D9-C30C-4E1A-AA46-576804960728}" destId="{4B5D9C28-E2DC-4497-9CD7-7990E35A326E}" srcOrd="2" destOrd="0" presId="urn:microsoft.com/office/officeart/2005/8/layout/lProcess2"/>
    <dgm:cxn modelId="{340DEED6-A482-4F65-BD92-F7A597FA28CD}" type="presParOf" srcId="{4B5D9C28-E2DC-4497-9CD7-7990E35A326E}" destId="{8A48C462-633D-4CB9-BDED-48EE77FF0AC3}" srcOrd="0" destOrd="0" presId="urn:microsoft.com/office/officeart/2005/8/layout/lProcess2"/>
    <dgm:cxn modelId="{8D060FE7-CE29-4E2E-A18B-F14A10696039}" type="presParOf" srcId="{8A48C462-633D-4CB9-BDED-48EE77FF0AC3}" destId="{2FF31F85-4EA5-4B8D-BB6D-17DD1AC2B316}" srcOrd="0" destOrd="0" presId="urn:microsoft.com/office/officeart/2005/8/layout/lProcess2"/>
    <dgm:cxn modelId="{C013E0CA-8CD5-446A-BDEA-B4136CBA545D}" type="presParOf" srcId="{8A48C462-633D-4CB9-BDED-48EE77FF0AC3}" destId="{F25B6227-4988-4AEE-B00F-22AE3623A57D}" srcOrd="1" destOrd="0" presId="urn:microsoft.com/office/officeart/2005/8/layout/lProcess2"/>
    <dgm:cxn modelId="{D3DBA80A-DEE4-4559-9F42-330EFE09DF6B}" type="presParOf" srcId="{8A48C462-633D-4CB9-BDED-48EE77FF0AC3}" destId="{6F97F29E-6834-4F49-958E-FD107D73D15F}" srcOrd="2" destOrd="0" presId="urn:microsoft.com/office/officeart/2005/8/layout/lProcess2"/>
    <dgm:cxn modelId="{A7794ED7-46CB-43FB-B897-5D5C2B31790F}" type="presParOf" srcId="{4B312300-F74E-4E82-BB95-054806B691F4}" destId="{223E3520-8114-4679-8CAA-C43A6E4D0942}" srcOrd="3" destOrd="0" presId="urn:microsoft.com/office/officeart/2005/8/layout/lProcess2"/>
    <dgm:cxn modelId="{C50BA070-32F0-44B3-9C44-842229B3D70F}" type="presParOf" srcId="{4B312300-F74E-4E82-BB95-054806B691F4}" destId="{D3C09990-7B99-4683-A3D4-DFE81A69C4B7}" srcOrd="4" destOrd="0" presId="urn:microsoft.com/office/officeart/2005/8/layout/lProcess2"/>
    <dgm:cxn modelId="{7C1D1684-B10D-482F-BB30-B09CFF6952E9}" type="presParOf" srcId="{D3C09990-7B99-4683-A3D4-DFE81A69C4B7}" destId="{57C2E1B2-00F8-4207-A32C-5D945EA958B2}" srcOrd="0" destOrd="0" presId="urn:microsoft.com/office/officeart/2005/8/layout/lProcess2"/>
    <dgm:cxn modelId="{366B3CD5-F3B6-4367-BCE0-1CDE1C015E4B}" type="presParOf" srcId="{D3C09990-7B99-4683-A3D4-DFE81A69C4B7}" destId="{6BA58B89-5BA7-4A56-A2E3-B2CCABC9A777}" srcOrd="1" destOrd="0" presId="urn:microsoft.com/office/officeart/2005/8/layout/lProcess2"/>
    <dgm:cxn modelId="{3D43DF46-2E9A-487B-BACC-42EFE6B81B69}" type="presParOf" srcId="{D3C09990-7B99-4683-A3D4-DFE81A69C4B7}" destId="{501DCF84-009E-4160-8B53-F62D5CFE7320}" srcOrd="2" destOrd="0" presId="urn:microsoft.com/office/officeart/2005/8/layout/lProcess2"/>
    <dgm:cxn modelId="{628ED226-ED7C-4E85-8FDB-3537AAFA1240}" type="presParOf" srcId="{501DCF84-009E-4160-8B53-F62D5CFE7320}" destId="{27A15B62-7A8D-4E14-B523-094C2B7DA962}" srcOrd="0" destOrd="0" presId="urn:microsoft.com/office/officeart/2005/8/layout/lProcess2"/>
    <dgm:cxn modelId="{39F41E05-26AD-401A-8CFB-ECD3966A2B0D}" type="presParOf" srcId="{27A15B62-7A8D-4E14-B523-094C2B7DA962}" destId="{23930E81-6085-4F5F-B540-8610FA79CE9A}" srcOrd="0" destOrd="0" presId="urn:microsoft.com/office/officeart/2005/8/layout/lProcess2"/>
    <dgm:cxn modelId="{62B0EE5D-8EA1-479C-8B09-562BFFE0EAAD}" type="presParOf" srcId="{27A15B62-7A8D-4E14-B523-094C2B7DA962}" destId="{1AB63338-2D7E-4300-B261-5BB63E3408BA}" srcOrd="1" destOrd="0" presId="urn:microsoft.com/office/officeart/2005/8/layout/lProcess2"/>
    <dgm:cxn modelId="{BD7591EF-A4A3-4C07-81B8-F423D2C431A5}" type="presParOf" srcId="{27A15B62-7A8D-4E14-B523-094C2B7DA962}" destId="{A0A719A0-0D93-4AF1-AAA9-0D93B4DC2A0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17DFA-31E6-4887-8C61-1F483F8AD89F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4AFD820F-3E87-4156-BD0D-6504A6761358}">
      <dgm:prSet phldrT="[ข้อความ]"/>
      <dgm:spPr/>
      <dgm:t>
        <a:bodyPr/>
        <a:lstStyle/>
        <a:p>
          <a:r>
            <a:rPr lang="th-TH" b="1" dirty="0" smtClean="0"/>
            <a:t>กระทำเพื่อสนองความใคร่ของผู้กระทำ</a:t>
          </a:r>
          <a:endParaRPr lang="th-TH" b="1" dirty="0"/>
        </a:p>
      </dgm:t>
    </dgm:pt>
    <dgm:pt modelId="{D69141C5-6D64-4033-8D19-6B6A275E9483}" type="parTrans" cxnId="{CA26B4D5-15F2-4B8D-8CD3-25C5327EBBF5}">
      <dgm:prSet/>
      <dgm:spPr/>
      <dgm:t>
        <a:bodyPr/>
        <a:lstStyle/>
        <a:p>
          <a:endParaRPr lang="th-TH"/>
        </a:p>
      </dgm:t>
    </dgm:pt>
    <dgm:pt modelId="{3BB4B42A-546F-46C3-BFE7-93EBCB1734AC}" type="sibTrans" cxnId="{CA26B4D5-15F2-4B8D-8CD3-25C5327EBBF5}">
      <dgm:prSet/>
      <dgm:spPr/>
      <dgm:t>
        <a:bodyPr/>
        <a:lstStyle/>
        <a:p>
          <a:endParaRPr lang="th-TH"/>
        </a:p>
      </dgm:t>
    </dgm:pt>
    <dgm:pt modelId="{82784005-5D64-4E29-88AB-637F0864C2DD}">
      <dgm:prSet phldrT="[ข้อความ]"/>
      <dgm:spPr/>
      <dgm:t>
        <a:bodyPr/>
        <a:lstStyle/>
        <a:p>
          <a:r>
            <a:rPr lang="th-TH" b="1" dirty="0" smtClean="0"/>
            <a:t>โดยใช้อวัยวะเพศของผู้กระทำ</a:t>
          </a:r>
          <a:endParaRPr lang="th-TH" b="1" dirty="0"/>
        </a:p>
      </dgm:t>
    </dgm:pt>
    <dgm:pt modelId="{A1F72E7B-537A-441B-B694-AD48D03FA890}" type="parTrans" cxnId="{FBA0440F-DC70-4A01-B15D-B7EAE3ED04F3}">
      <dgm:prSet/>
      <dgm:spPr/>
      <dgm:t>
        <a:bodyPr/>
        <a:lstStyle/>
        <a:p>
          <a:endParaRPr lang="th-TH"/>
        </a:p>
      </dgm:t>
    </dgm:pt>
    <dgm:pt modelId="{3CFE3ABE-6D9C-4CD4-BB6B-EBE7F236532E}" type="sibTrans" cxnId="{FBA0440F-DC70-4A01-B15D-B7EAE3ED04F3}">
      <dgm:prSet/>
      <dgm:spPr/>
      <dgm:t>
        <a:bodyPr/>
        <a:lstStyle/>
        <a:p>
          <a:endParaRPr lang="th-TH"/>
        </a:p>
      </dgm:t>
    </dgm:pt>
    <dgm:pt modelId="{7F3D9C93-07BF-43DB-9ADF-33B21D02F49E}">
      <dgm:prSet phldrT="[ข้อความ]"/>
      <dgm:spPr/>
      <dgm:t>
        <a:bodyPr/>
        <a:lstStyle/>
        <a:p>
          <a:r>
            <a:rPr lang="th-TH" b="1" dirty="0" smtClean="0"/>
            <a:t>ล่วงล้ำอวัยวะเพศ ทวารหนัก หรือช่องปากของผู้อื่น</a:t>
          </a:r>
          <a:endParaRPr lang="th-TH" b="1" dirty="0"/>
        </a:p>
      </dgm:t>
    </dgm:pt>
    <dgm:pt modelId="{D40F1606-958F-45E3-A29D-1466F9CFEFF3}" type="parTrans" cxnId="{E56A2824-D41D-4CF7-887F-2F0688CE8281}">
      <dgm:prSet/>
      <dgm:spPr/>
      <dgm:t>
        <a:bodyPr/>
        <a:lstStyle/>
        <a:p>
          <a:endParaRPr lang="th-TH"/>
        </a:p>
      </dgm:t>
    </dgm:pt>
    <dgm:pt modelId="{00E71358-EAD4-43DC-911F-16144C86CED2}" type="sibTrans" cxnId="{E56A2824-D41D-4CF7-887F-2F0688CE8281}">
      <dgm:prSet/>
      <dgm:spPr/>
      <dgm:t>
        <a:bodyPr/>
        <a:lstStyle/>
        <a:p>
          <a:endParaRPr lang="th-TH"/>
        </a:p>
      </dgm:t>
    </dgm:pt>
    <dgm:pt modelId="{897985D6-D713-4D43-9163-9AB0BFDB2CB2}" type="pres">
      <dgm:prSet presAssocID="{65517DFA-31E6-4887-8C61-1F483F8AD8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CAF0011-78F8-4B99-B73B-F2C414D0D539}" type="pres">
      <dgm:prSet presAssocID="{65517DFA-31E6-4887-8C61-1F483F8AD89F}" presName="dummyMaxCanvas" presStyleCnt="0">
        <dgm:presLayoutVars/>
      </dgm:prSet>
      <dgm:spPr/>
    </dgm:pt>
    <dgm:pt modelId="{3B267A82-0446-4DBE-90B2-EE4B88E9B436}" type="pres">
      <dgm:prSet presAssocID="{65517DFA-31E6-4887-8C61-1F483F8AD89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8CEB98-96CF-4D6F-A322-ACD7072CEAF6}" type="pres">
      <dgm:prSet presAssocID="{65517DFA-31E6-4887-8C61-1F483F8AD89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DA40EE-F092-4FBF-A69A-FCFE70B8A243}" type="pres">
      <dgm:prSet presAssocID="{65517DFA-31E6-4887-8C61-1F483F8AD89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388A76-119D-4C9F-917B-42DC5CAC03FC}" type="pres">
      <dgm:prSet presAssocID="{65517DFA-31E6-4887-8C61-1F483F8AD89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45D82E-862D-4147-8972-7803B7A2560E}" type="pres">
      <dgm:prSet presAssocID="{65517DFA-31E6-4887-8C61-1F483F8AD89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C03EC0-D8FD-4C6C-849B-7819922041CC}" type="pres">
      <dgm:prSet presAssocID="{65517DFA-31E6-4887-8C61-1F483F8AD89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D9D99F-E989-422F-A61A-BC3768995EFD}" type="pres">
      <dgm:prSet presAssocID="{65517DFA-31E6-4887-8C61-1F483F8AD89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42A884-1E45-44EB-8004-8B4444310C36}" type="pres">
      <dgm:prSet presAssocID="{65517DFA-31E6-4887-8C61-1F483F8AD89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7CADECF-A8F2-4580-B3A3-4CC6A5AD9A1B}" type="presOf" srcId="{65517DFA-31E6-4887-8C61-1F483F8AD89F}" destId="{897985D6-D713-4D43-9163-9AB0BFDB2CB2}" srcOrd="0" destOrd="0" presId="urn:microsoft.com/office/officeart/2005/8/layout/vProcess5"/>
    <dgm:cxn modelId="{456F1217-AE82-45B5-AF37-55CEF8AAE941}" type="presOf" srcId="{4AFD820F-3E87-4156-BD0D-6504A6761358}" destId="{3B267A82-0446-4DBE-90B2-EE4B88E9B436}" srcOrd="0" destOrd="0" presId="urn:microsoft.com/office/officeart/2005/8/layout/vProcess5"/>
    <dgm:cxn modelId="{E56A2824-D41D-4CF7-887F-2F0688CE8281}" srcId="{65517DFA-31E6-4887-8C61-1F483F8AD89F}" destId="{7F3D9C93-07BF-43DB-9ADF-33B21D02F49E}" srcOrd="2" destOrd="0" parTransId="{D40F1606-958F-45E3-A29D-1466F9CFEFF3}" sibTransId="{00E71358-EAD4-43DC-911F-16144C86CED2}"/>
    <dgm:cxn modelId="{05584204-6981-4661-8EB6-E45E912B12DD}" type="presOf" srcId="{7F3D9C93-07BF-43DB-9ADF-33B21D02F49E}" destId="{89DA40EE-F092-4FBF-A69A-FCFE70B8A243}" srcOrd="0" destOrd="0" presId="urn:microsoft.com/office/officeart/2005/8/layout/vProcess5"/>
    <dgm:cxn modelId="{69F82FAA-7FA2-48FA-92A6-FE88109C52D5}" type="presOf" srcId="{82784005-5D64-4E29-88AB-637F0864C2DD}" destId="{BA8CEB98-96CF-4D6F-A322-ACD7072CEAF6}" srcOrd="0" destOrd="0" presId="urn:microsoft.com/office/officeart/2005/8/layout/vProcess5"/>
    <dgm:cxn modelId="{E0A327F4-9D78-4199-AC72-E106B1C97544}" type="presOf" srcId="{4AFD820F-3E87-4156-BD0D-6504A6761358}" destId="{C2C03EC0-D8FD-4C6C-849B-7819922041CC}" srcOrd="1" destOrd="0" presId="urn:microsoft.com/office/officeart/2005/8/layout/vProcess5"/>
    <dgm:cxn modelId="{FBA0440F-DC70-4A01-B15D-B7EAE3ED04F3}" srcId="{65517DFA-31E6-4887-8C61-1F483F8AD89F}" destId="{82784005-5D64-4E29-88AB-637F0864C2DD}" srcOrd="1" destOrd="0" parTransId="{A1F72E7B-537A-441B-B694-AD48D03FA890}" sibTransId="{3CFE3ABE-6D9C-4CD4-BB6B-EBE7F236532E}"/>
    <dgm:cxn modelId="{CA26B4D5-15F2-4B8D-8CD3-25C5327EBBF5}" srcId="{65517DFA-31E6-4887-8C61-1F483F8AD89F}" destId="{4AFD820F-3E87-4156-BD0D-6504A6761358}" srcOrd="0" destOrd="0" parTransId="{D69141C5-6D64-4033-8D19-6B6A275E9483}" sibTransId="{3BB4B42A-546F-46C3-BFE7-93EBCB1734AC}"/>
    <dgm:cxn modelId="{ED1BF9F7-BBAD-421F-B2D2-92F4070F2CA2}" type="presOf" srcId="{7F3D9C93-07BF-43DB-9ADF-33B21D02F49E}" destId="{1242A884-1E45-44EB-8004-8B4444310C36}" srcOrd="1" destOrd="0" presId="urn:microsoft.com/office/officeart/2005/8/layout/vProcess5"/>
    <dgm:cxn modelId="{328E60B2-A807-422C-9319-B42A82C74D02}" type="presOf" srcId="{3BB4B42A-546F-46C3-BFE7-93EBCB1734AC}" destId="{8C388A76-119D-4C9F-917B-42DC5CAC03FC}" srcOrd="0" destOrd="0" presId="urn:microsoft.com/office/officeart/2005/8/layout/vProcess5"/>
    <dgm:cxn modelId="{ACD2C7C4-DF88-4A6C-9D51-0DF80C191CCC}" type="presOf" srcId="{82784005-5D64-4E29-88AB-637F0864C2DD}" destId="{D6D9D99F-E989-422F-A61A-BC3768995EFD}" srcOrd="1" destOrd="0" presId="urn:microsoft.com/office/officeart/2005/8/layout/vProcess5"/>
    <dgm:cxn modelId="{178CF771-650B-47B0-9DAA-BB0099E0A96A}" type="presOf" srcId="{3CFE3ABE-6D9C-4CD4-BB6B-EBE7F236532E}" destId="{2D45D82E-862D-4147-8972-7803B7A2560E}" srcOrd="0" destOrd="0" presId="urn:microsoft.com/office/officeart/2005/8/layout/vProcess5"/>
    <dgm:cxn modelId="{EF75487E-39AE-49B8-BAFB-1E33C378778F}" type="presParOf" srcId="{897985D6-D713-4D43-9163-9AB0BFDB2CB2}" destId="{CCAF0011-78F8-4B99-B73B-F2C414D0D539}" srcOrd="0" destOrd="0" presId="urn:microsoft.com/office/officeart/2005/8/layout/vProcess5"/>
    <dgm:cxn modelId="{1E3BE5BB-2F58-4ED7-A2DA-8B855F5D3395}" type="presParOf" srcId="{897985D6-D713-4D43-9163-9AB0BFDB2CB2}" destId="{3B267A82-0446-4DBE-90B2-EE4B88E9B436}" srcOrd="1" destOrd="0" presId="urn:microsoft.com/office/officeart/2005/8/layout/vProcess5"/>
    <dgm:cxn modelId="{89850465-B9B0-400A-B778-63C29185FFA6}" type="presParOf" srcId="{897985D6-D713-4D43-9163-9AB0BFDB2CB2}" destId="{BA8CEB98-96CF-4D6F-A322-ACD7072CEAF6}" srcOrd="2" destOrd="0" presId="urn:microsoft.com/office/officeart/2005/8/layout/vProcess5"/>
    <dgm:cxn modelId="{8FD356AA-8F20-4869-8987-D662752EDBD6}" type="presParOf" srcId="{897985D6-D713-4D43-9163-9AB0BFDB2CB2}" destId="{89DA40EE-F092-4FBF-A69A-FCFE70B8A243}" srcOrd="3" destOrd="0" presId="urn:microsoft.com/office/officeart/2005/8/layout/vProcess5"/>
    <dgm:cxn modelId="{9506FF59-BF81-4E88-8C36-3455B7575241}" type="presParOf" srcId="{897985D6-D713-4D43-9163-9AB0BFDB2CB2}" destId="{8C388A76-119D-4C9F-917B-42DC5CAC03FC}" srcOrd="4" destOrd="0" presId="urn:microsoft.com/office/officeart/2005/8/layout/vProcess5"/>
    <dgm:cxn modelId="{A4E7CC4B-8D47-44FC-9BB7-2FFCAB537C41}" type="presParOf" srcId="{897985D6-D713-4D43-9163-9AB0BFDB2CB2}" destId="{2D45D82E-862D-4147-8972-7803B7A2560E}" srcOrd="5" destOrd="0" presId="urn:microsoft.com/office/officeart/2005/8/layout/vProcess5"/>
    <dgm:cxn modelId="{E67BD5B4-A007-4303-BEA0-0B7AE841A245}" type="presParOf" srcId="{897985D6-D713-4D43-9163-9AB0BFDB2CB2}" destId="{C2C03EC0-D8FD-4C6C-849B-7819922041CC}" srcOrd="6" destOrd="0" presId="urn:microsoft.com/office/officeart/2005/8/layout/vProcess5"/>
    <dgm:cxn modelId="{627EF350-CB37-4DF6-8B93-4583EBF89268}" type="presParOf" srcId="{897985D6-D713-4D43-9163-9AB0BFDB2CB2}" destId="{D6D9D99F-E989-422F-A61A-BC3768995EFD}" srcOrd="7" destOrd="0" presId="urn:microsoft.com/office/officeart/2005/8/layout/vProcess5"/>
    <dgm:cxn modelId="{A46C2040-5E0A-4772-9970-5E1CD986A03B}" type="presParOf" srcId="{897985D6-D713-4D43-9163-9AB0BFDB2CB2}" destId="{1242A884-1E45-44EB-8004-8B4444310C3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473F5B-064B-49CA-BE99-D50B4AD35698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A6EC6EB-0257-45B2-917D-90908A22AEBE}">
      <dgm:prSet phldrT="[Text]"/>
      <dgm:spPr/>
      <dgm:t>
        <a:bodyPr/>
        <a:lstStyle/>
        <a:p>
          <a:r>
            <a:rPr lang="th-TH" dirty="0"/>
            <a:t>วัยรุ่น </a:t>
          </a:r>
          <a:br>
            <a:rPr lang="th-TH" dirty="0"/>
          </a:br>
          <a:r>
            <a:rPr lang="th-TH" dirty="0"/>
            <a:t>ม.๕</a:t>
          </a:r>
        </a:p>
      </dgm:t>
    </dgm:pt>
    <dgm:pt modelId="{A2454184-3C51-4477-9535-1329E36E01E8}" type="parTrans" cxnId="{79C0915E-B0AF-424F-94D1-B678ECAF01CB}">
      <dgm:prSet/>
      <dgm:spPr/>
      <dgm:t>
        <a:bodyPr/>
        <a:lstStyle/>
        <a:p>
          <a:endParaRPr lang="th-TH"/>
        </a:p>
      </dgm:t>
    </dgm:pt>
    <dgm:pt modelId="{0E176452-FCD9-4D28-8B74-1EB96CF81A1E}" type="sibTrans" cxnId="{79C0915E-B0AF-424F-94D1-B678ECAF01CB}">
      <dgm:prSet/>
      <dgm:spPr/>
      <dgm:t>
        <a:bodyPr/>
        <a:lstStyle/>
        <a:p>
          <a:endParaRPr lang="th-TH"/>
        </a:p>
      </dgm:t>
    </dgm:pt>
    <dgm:pt modelId="{A71961D0-B173-4889-9DF3-62B6A4C769BC}">
      <dgm:prSet phldrT="[Text]"/>
      <dgm:spPr/>
      <dgm:t>
        <a:bodyPr/>
        <a:lstStyle/>
        <a:p>
          <a:r>
            <a:rPr lang="th-TH" dirty="0"/>
            <a:t>ตัดสินใจด้วยตนเอง</a:t>
          </a:r>
        </a:p>
      </dgm:t>
    </dgm:pt>
    <dgm:pt modelId="{4DBEA57D-0EBA-48CF-9EDE-8DBDE3D1C71B}" type="parTrans" cxnId="{D3CC28CD-5DFC-4CFF-8296-467B708A3474}">
      <dgm:prSet/>
      <dgm:spPr/>
      <dgm:t>
        <a:bodyPr/>
        <a:lstStyle/>
        <a:p>
          <a:endParaRPr lang="th-TH"/>
        </a:p>
      </dgm:t>
    </dgm:pt>
    <dgm:pt modelId="{3495DF04-D630-4679-A0F9-13B2E815307C}" type="sibTrans" cxnId="{D3CC28CD-5DFC-4CFF-8296-467B708A3474}">
      <dgm:prSet/>
      <dgm:spPr/>
      <dgm:t>
        <a:bodyPr/>
        <a:lstStyle/>
        <a:p>
          <a:endParaRPr lang="th-TH"/>
        </a:p>
      </dgm:t>
    </dgm:pt>
    <dgm:pt modelId="{D5F7D93B-2133-40FF-98CB-BFB4E6BE7366}">
      <dgm:prSet phldrT="[Text]"/>
      <dgm:spPr/>
      <dgm:t>
        <a:bodyPr/>
        <a:lstStyle/>
        <a:p>
          <a:r>
            <a:rPr lang="th-TH" dirty="0"/>
            <a:t>ได้รับข่าวสารความรู้</a:t>
          </a:r>
        </a:p>
      </dgm:t>
    </dgm:pt>
    <dgm:pt modelId="{24D1E02F-6191-4567-9FFD-5EC3699E51B5}" type="parTrans" cxnId="{A157C056-2A05-44DF-9414-61F3EB20D235}">
      <dgm:prSet/>
      <dgm:spPr/>
      <dgm:t>
        <a:bodyPr/>
        <a:lstStyle/>
        <a:p>
          <a:endParaRPr lang="th-TH"/>
        </a:p>
      </dgm:t>
    </dgm:pt>
    <dgm:pt modelId="{4B82DCD0-9BB1-4616-91F9-5177B9CFC167}" type="sibTrans" cxnId="{A157C056-2A05-44DF-9414-61F3EB20D235}">
      <dgm:prSet/>
      <dgm:spPr/>
      <dgm:t>
        <a:bodyPr/>
        <a:lstStyle/>
        <a:p>
          <a:endParaRPr lang="th-TH"/>
        </a:p>
      </dgm:t>
    </dgm:pt>
    <dgm:pt modelId="{F00D794C-A3D6-49E4-90F9-97C0B9ADDAB3}">
      <dgm:prSet phldrT="[Text]"/>
      <dgm:spPr/>
      <dgm:t>
        <a:bodyPr/>
        <a:lstStyle/>
        <a:p>
          <a:r>
            <a:rPr lang="th-TH" dirty="0"/>
            <a:t>ได้รับบริการอนามัยเจริญพันธุ์</a:t>
          </a:r>
        </a:p>
      </dgm:t>
    </dgm:pt>
    <dgm:pt modelId="{E88A8F1B-8D98-43F7-A48A-EB66E4D45FF9}" type="parTrans" cxnId="{5B6CD0E3-EBDF-4AC3-89E6-109BDA6CC883}">
      <dgm:prSet/>
      <dgm:spPr/>
      <dgm:t>
        <a:bodyPr/>
        <a:lstStyle/>
        <a:p>
          <a:endParaRPr lang="th-TH"/>
        </a:p>
      </dgm:t>
    </dgm:pt>
    <dgm:pt modelId="{60AE74F0-40C6-4D6F-97A6-059AB17C1FAC}" type="sibTrans" cxnId="{5B6CD0E3-EBDF-4AC3-89E6-109BDA6CC883}">
      <dgm:prSet/>
      <dgm:spPr/>
      <dgm:t>
        <a:bodyPr/>
        <a:lstStyle/>
        <a:p>
          <a:endParaRPr lang="th-TH"/>
        </a:p>
      </dgm:t>
    </dgm:pt>
    <dgm:pt modelId="{87D61F2B-7162-4230-9214-A24185E4F950}">
      <dgm:prSet phldrT="[Text]"/>
      <dgm:spPr/>
      <dgm:t>
        <a:bodyPr/>
        <a:lstStyle/>
        <a:p>
          <a:r>
            <a:rPr lang="th-TH" dirty="0"/>
            <a:t>ได้รับความเป็นส่วนตัว</a:t>
          </a:r>
        </a:p>
      </dgm:t>
    </dgm:pt>
    <dgm:pt modelId="{4F855890-1CFA-43DB-B097-A15EA3BF1DAF}" type="parTrans" cxnId="{FB090DE2-930E-42C5-8819-AC1223CE085D}">
      <dgm:prSet/>
      <dgm:spPr/>
      <dgm:t>
        <a:bodyPr/>
        <a:lstStyle/>
        <a:p>
          <a:endParaRPr lang="th-TH"/>
        </a:p>
      </dgm:t>
    </dgm:pt>
    <dgm:pt modelId="{2B86C9D3-2C34-4FBB-94D1-DBCC49F9531C}" type="sibTrans" cxnId="{FB090DE2-930E-42C5-8819-AC1223CE085D}">
      <dgm:prSet/>
      <dgm:spPr/>
      <dgm:t>
        <a:bodyPr/>
        <a:lstStyle/>
        <a:p>
          <a:endParaRPr lang="th-TH"/>
        </a:p>
      </dgm:t>
    </dgm:pt>
    <dgm:pt modelId="{79F3120C-271A-427C-9043-AA61EE96CC81}">
      <dgm:prSet phldrT="[Text]"/>
      <dgm:spPr/>
      <dgm:t>
        <a:bodyPr/>
        <a:lstStyle/>
        <a:p>
          <a:r>
            <a:rPr lang="th-TH" dirty="0"/>
            <a:t>ได้รับสวัสดิการสังคม</a:t>
          </a:r>
        </a:p>
      </dgm:t>
    </dgm:pt>
    <dgm:pt modelId="{1D88C4D3-DB80-46B2-8E0E-D97E6A7E7746}" type="parTrans" cxnId="{7C72D4C3-BFC4-4FEC-A41C-9C5385D73C3A}">
      <dgm:prSet/>
      <dgm:spPr/>
      <dgm:t>
        <a:bodyPr/>
        <a:lstStyle/>
        <a:p>
          <a:endParaRPr lang="th-TH"/>
        </a:p>
      </dgm:t>
    </dgm:pt>
    <dgm:pt modelId="{24F62A42-BF0E-4157-B4BE-4EDA2B5D1E28}" type="sibTrans" cxnId="{7C72D4C3-BFC4-4FEC-A41C-9C5385D73C3A}">
      <dgm:prSet/>
      <dgm:spPr/>
      <dgm:t>
        <a:bodyPr/>
        <a:lstStyle/>
        <a:p>
          <a:endParaRPr lang="th-TH"/>
        </a:p>
      </dgm:t>
    </dgm:pt>
    <dgm:pt modelId="{F590F54D-33E4-46FD-B14E-F88CFAA2DC8A}">
      <dgm:prSet phldrT="[Text]"/>
      <dgm:spPr/>
      <dgm:t>
        <a:bodyPr/>
        <a:lstStyle/>
        <a:p>
          <a:r>
            <a:rPr lang="th-TH" dirty="0"/>
            <a:t>สิทธิอื่นใด</a:t>
          </a:r>
        </a:p>
      </dgm:t>
    </dgm:pt>
    <dgm:pt modelId="{02F53F5C-E5F9-4078-B04C-E94935E619FC}" type="parTrans" cxnId="{A2C20331-9089-4EBB-B445-C35F76F694CE}">
      <dgm:prSet/>
      <dgm:spPr/>
      <dgm:t>
        <a:bodyPr/>
        <a:lstStyle/>
        <a:p>
          <a:endParaRPr lang="th-TH"/>
        </a:p>
      </dgm:t>
    </dgm:pt>
    <dgm:pt modelId="{FBE75E3C-1CAA-49AC-AE99-ECFB8D585C50}" type="sibTrans" cxnId="{A2C20331-9089-4EBB-B445-C35F76F694CE}">
      <dgm:prSet/>
      <dgm:spPr/>
      <dgm:t>
        <a:bodyPr/>
        <a:lstStyle/>
        <a:p>
          <a:endParaRPr lang="th-TH"/>
        </a:p>
      </dgm:t>
    </dgm:pt>
    <dgm:pt modelId="{78C2F1E8-097C-4F58-8D66-2503D2B80A36}" type="pres">
      <dgm:prSet presAssocID="{59473F5B-064B-49CA-BE99-D50B4AD356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8AFE8D47-943A-46EF-94C3-9C4A3C60ADCA}" type="pres">
      <dgm:prSet presAssocID="{8A6EC6EB-0257-45B2-917D-90908A22AEBE}" presName="singleCycle" presStyleCnt="0"/>
      <dgm:spPr/>
    </dgm:pt>
    <dgm:pt modelId="{89E9E30F-C595-4EAC-9694-C95B0FA2A9C5}" type="pres">
      <dgm:prSet presAssocID="{8A6EC6EB-0257-45B2-917D-90908A22AEBE}" presName="singleCenter" presStyleLbl="node1" presStyleIdx="0" presStyleCnt="7" custScaleY="111009" custLinFactNeighborY="-2053">
        <dgm:presLayoutVars>
          <dgm:chMax val="7"/>
          <dgm:chPref val="7"/>
        </dgm:presLayoutVars>
      </dgm:prSet>
      <dgm:spPr/>
      <dgm:t>
        <a:bodyPr/>
        <a:lstStyle/>
        <a:p>
          <a:endParaRPr lang="th-TH"/>
        </a:p>
      </dgm:t>
    </dgm:pt>
    <dgm:pt modelId="{6C483F6A-2DF9-42D4-A5E0-72681C1E8236}" type="pres">
      <dgm:prSet presAssocID="{4DBEA57D-0EBA-48CF-9EDE-8DBDE3D1C71B}" presName="Name56" presStyleLbl="parChTrans1D2" presStyleIdx="0" presStyleCnt="6"/>
      <dgm:spPr/>
      <dgm:t>
        <a:bodyPr/>
        <a:lstStyle/>
        <a:p>
          <a:endParaRPr lang="th-TH"/>
        </a:p>
      </dgm:t>
    </dgm:pt>
    <dgm:pt modelId="{E9538153-D54C-490A-9FAB-9E5419CF75E8}" type="pres">
      <dgm:prSet presAssocID="{A71961D0-B173-4889-9DF3-62B6A4C769BC}" presName="text0" presStyleLbl="node1" presStyleIdx="1" presStyleCnt="7" custScaleX="255143" custScaleY="1292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175A2A-F6F5-40D7-AC37-733208ED0437}" type="pres">
      <dgm:prSet presAssocID="{24D1E02F-6191-4567-9FFD-5EC3699E51B5}" presName="Name56" presStyleLbl="parChTrans1D2" presStyleIdx="1" presStyleCnt="6"/>
      <dgm:spPr/>
      <dgm:t>
        <a:bodyPr/>
        <a:lstStyle/>
        <a:p>
          <a:endParaRPr lang="th-TH"/>
        </a:p>
      </dgm:t>
    </dgm:pt>
    <dgm:pt modelId="{EB6DFEF9-A017-45B9-9D48-2DA066708845}" type="pres">
      <dgm:prSet presAssocID="{D5F7D93B-2133-40FF-98CB-BFB4E6BE7366}" presName="text0" presStyleLbl="node1" presStyleIdx="2" presStyleCnt="7" custScaleX="191088" custScaleY="189296" custRadScaleRad="127553" custRadScaleInc="547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F9CE71-400E-42BB-A57D-FF57ABBA3EED}" type="pres">
      <dgm:prSet presAssocID="{E88A8F1B-8D98-43F7-A48A-EB66E4D45FF9}" presName="Name56" presStyleLbl="parChTrans1D2" presStyleIdx="2" presStyleCnt="6"/>
      <dgm:spPr/>
      <dgm:t>
        <a:bodyPr/>
        <a:lstStyle/>
        <a:p>
          <a:endParaRPr lang="th-TH"/>
        </a:p>
      </dgm:t>
    </dgm:pt>
    <dgm:pt modelId="{FF293AB3-7B93-49D5-967B-8DE5379A664C}" type="pres">
      <dgm:prSet presAssocID="{F00D794C-A3D6-49E4-90F9-97C0B9ADDAB3}" presName="text0" presStyleLbl="node1" presStyleIdx="3" presStyleCnt="7" custScaleX="166104" custScaleY="178913" custRadScaleRad="168494" custRadScaleInc="90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980E86-946C-42B0-AC43-776751C99F35}" type="pres">
      <dgm:prSet presAssocID="{4F855890-1CFA-43DB-B097-A15EA3BF1DAF}" presName="Name56" presStyleLbl="parChTrans1D2" presStyleIdx="3" presStyleCnt="6"/>
      <dgm:spPr/>
      <dgm:t>
        <a:bodyPr/>
        <a:lstStyle/>
        <a:p>
          <a:endParaRPr lang="th-TH"/>
        </a:p>
      </dgm:t>
    </dgm:pt>
    <dgm:pt modelId="{BF25A153-BD26-4838-AD62-F28D7FAC7154}" type="pres">
      <dgm:prSet presAssocID="{87D61F2B-7162-4230-9214-A24185E4F950}" presName="text0" presStyleLbl="node1" presStyleIdx="4" presStyleCnt="7" custScaleX="176070" custScaleY="1505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C2E1FB-BCA6-40BD-8B9B-4625012FCF88}" type="pres">
      <dgm:prSet presAssocID="{1D88C4D3-DB80-46B2-8E0E-D97E6A7E7746}" presName="Name56" presStyleLbl="parChTrans1D2" presStyleIdx="4" presStyleCnt="6"/>
      <dgm:spPr/>
      <dgm:t>
        <a:bodyPr/>
        <a:lstStyle/>
        <a:p>
          <a:endParaRPr lang="th-TH"/>
        </a:p>
      </dgm:t>
    </dgm:pt>
    <dgm:pt modelId="{7BE18C15-896F-4458-8430-5B148C01F135}" type="pres">
      <dgm:prSet presAssocID="{79F3120C-271A-427C-9043-AA61EE96CC81}" presName="text0" presStyleLbl="node1" presStyleIdx="5" presStyleCnt="7" custScaleX="188512" custScaleY="238446" custRadScaleRad="151705" custRadScaleInc="104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D32069-90D6-48F4-A61A-6BDEA34B4E85}" type="pres">
      <dgm:prSet presAssocID="{02F53F5C-E5F9-4078-B04C-E94935E619FC}" presName="Name56" presStyleLbl="parChTrans1D2" presStyleIdx="5" presStyleCnt="6"/>
      <dgm:spPr/>
      <dgm:t>
        <a:bodyPr/>
        <a:lstStyle/>
        <a:p>
          <a:endParaRPr lang="th-TH"/>
        </a:p>
      </dgm:t>
    </dgm:pt>
    <dgm:pt modelId="{CE3677FC-8F55-44E9-911B-81A9D259E4A9}" type="pres">
      <dgm:prSet presAssocID="{F590F54D-33E4-46FD-B14E-F88CFAA2DC8A}" presName="text0" presStyleLbl="node1" presStyleIdx="6" presStyleCnt="7" custScaleX="182775" custRadScaleRad="135129" custRadScaleInc="-369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DFC0223-C8E7-49E3-A70C-8AFC08A6ECCA}" type="presOf" srcId="{59473F5B-064B-49CA-BE99-D50B4AD35698}" destId="{78C2F1E8-097C-4F58-8D66-2503D2B80A36}" srcOrd="0" destOrd="0" presId="urn:microsoft.com/office/officeart/2008/layout/RadialCluster"/>
    <dgm:cxn modelId="{7AB96EF8-6843-4C35-8B5B-8225A4A47D94}" type="presOf" srcId="{02F53F5C-E5F9-4078-B04C-E94935E619FC}" destId="{ADD32069-90D6-48F4-A61A-6BDEA34B4E85}" srcOrd="0" destOrd="0" presId="urn:microsoft.com/office/officeart/2008/layout/RadialCluster"/>
    <dgm:cxn modelId="{A157C056-2A05-44DF-9414-61F3EB20D235}" srcId="{8A6EC6EB-0257-45B2-917D-90908A22AEBE}" destId="{D5F7D93B-2133-40FF-98CB-BFB4E6BE7366}" srcOrd="1" destOrd="0" parTransId="{24D1E02F-6191-4567-9FFD-5EC3699E51B5}" sibTransId="{4B82DCD0-9BB1-4616-91F9-5177B9CFC167}"/>
    <dgm:cxn modelId="{7C72D4C3-BFC4-4FEC-A41C-9C5385D73C3A}" srcId="{8A6EC6EB-0257-45B2-917D-90908A22AEBE}" destId="{79F3120C-271A-427C-9043-AA61EE96CC81}" srcOrd="4" destOrd="0" parTransId="{1D88C4D3-DB80-46B2-8E0E-D97E6A7E7746}" sibTransId="{24F62A42-BF0E-4157-B4BE-4EDA2B5D1E28}"/>
    <dgm:cxn modelId="{00064ADF-EFED-41B6-8E1C-18FC4F8085E1}" type="presOf" srcId="{1D88C4D3-DB80-46B2-8E0E-D97E6A7E7746}" destId="{8AC2E1FB-BCA6-40BD-8B9B-4625012FCF88}" srcOrd="0" destOrd="0" presId="urn:microsoft.com/office/officeart/2008/layout/RadialCluster"/>
    <dgm:cxn modelId="{FCE9BF68-B2C7-4104-AF33-010A269ED5E7}" type="presOf" srcId="{F590F54D-33E4-46FD-B14E-F88CFAA2DC8A}" destId="{CE3677FC-8F55-44E9-911B-81A9D259E4A9}" srcOrd="0" destOrd="0" presId="urn:microsoft.com/office/officeart/2008/layout/RadialCluster"/>
    <dgm:cxn modelId="{A4E0BD4F-65CE-42B7-A1AC-09F6F479C30E}" type="presOf" srcId="{F00D794C-A3D6-49E4-90F9-97C0B9ADDAB3}" destId="{FF293AB3-7B93-49D5-967B-8DE5379A664C}" srcOrd="0" destOrd="0" presId="urn:microsoft.com/office/officeart/2008/layout/RadialCluster"/>
    <dgm:cxn modelId="{B9EC432A-7E41-4BA8-86E9-96F8CACB4841}" type="presOf" srcId="{87D61F2B-7162-4230-9214-A24185E4F950}" destId="{BF25A153-BD26-4838-AD62-F28D7FAC7154}" srcOrd="0" destOrd="0" presId="urn:microsoft.com/office/officeart/2008/layout/RadialCluster"/>
    <dgm:cxn modelId="{E58DEB24-086B-4D24-A4A8-89DA0A5858BD}" type="presOf" srcId="{8A6EC6EB-0257-45B2-917D-90908A22AEBE}" destId="{89E9E30F-C595-4EAC-9694-C95B0FA2A9C5}" srcOrd="0" destOrd="0" presId="urn:microsoft.com/office/officeart/2008/layout/RadialCluster"/>
    <dgm:cxn modelId="{C82A1D87-3EE5-4175-A665-9DF6585E7B90}" type="presOf" srcId="{24D1E02F-6191-4567-9FFD-5EC3699E51B5}" destId="{DF175A2A-F6F5-40D7-AC37-733208ED0437}" srcOrd="0" destOrd="0" presId="urn:microsoft.com/office/officeart/2008/layout/RadialCluster"/>
    <dgm:cxn modelId="{E214FC94-76EC-43E7-8A9A-D41078A09A7C}" type="presOf" srcId="{E88A8F1B-8D98-43F7-A48A-EB66E4D45FF9}" destId="{E8F9CE71-400E-42BB-A57D-FF57ABBA3EED}" srcOrd="0" destOrd="0" presId="urn:microsoft.com/office/officeart/2008/layout/RadialCluster"/>
    <dgm:cxn modelId="{D3CC28CD-5DFC-4CFF-8296-467B708A3474}" srcId="{8A6EC6EB-0257-45B2-917D-90908A22AEBE}" destId="{A71961D0-B173-4889-9DF3-62B6A4C769BC}" srcOrd="0" destOrd="0" parTransId="{4DBEA57D-0EBA-48CF-9EDE-8DBDE3D1C71B}" sibTransId="{3495DF04-D630-4679-A0F9-13B2E815307C}"/>
    <dgm:cxn modelId="{8DEB2BD8-3FF6-43B1-9D5A-423EC443D87B}" type="presOf" srcId="{A71961D0-B173-4889-9DF3-62B6A4C769BC}" destId="{E9538153-D54C-490A-9FAB-9E5419CF75E8}" srcOrd="0" destOrd="0" presId="urn:microsoft.com/office/officeart/2008/layout/RadialCluster"/>
    <dgm:cxn modelId="{5B6CD0E3-EBDF-4AC3-89E6-109BDA6CC883}" srcId="{8A6EC6EB-0257-45B2-917D-90908A22AEBE}" destId="{F00D794C-A3D6-49E4-90F9-97C0B9ADDAB3}" srcOrd="2" destOrd="0" parTransId="{E88A8F1B-8D98-43F7-A48A-EB66E4D45FF9}" sibTransId="{60AE74F0-40C6-4D6F-97A6-059AB17C1FAC}"/>
    <dgm:cxn modelId="{79C0915E-B0AF-424F-94D1-B678ECAF01CB}" srcId="{59473F5B-064B-49CA-BE99-D50B4AD35698}" destId="{8A6EC6EB-0257-45B2-917D-90908A22AEBE}" srcOrd="0" destOrd="0" parTransId="{A2454184-3C51-4477-9535-1329E36E01E8}" sibTransId="{0E176452-FCD9-4D28-8B74-1EB96CF81A1E}"/>
    <dgm:cxn modelId="{FB090DE2-930E-42C5-8819-AC1223CE085D}" srcId="{8A6EC6EB-0257-45B2-917D-90908A22AEBE}" destId="{87D61F2B-7162-4230-9214-A24185E4F950}" srcOrd="3" destOrd="0" parTransId="{4F855890-1CFA-43DB-B097-A15EA3BF1DAF}" sibTransId="{2B86C9D3-2C34-4FBB-94D1-DBCC49F9531C}"/>
    <dgm:cxn modelId="{C63A81E2-6102-46B2-8EF6-6A6636EF8A65}" type="presOf" srcId="{D5F7D93B-2133-40FF-98CB-BFB4E6BE7366}" destId="{EB6DFEF9-A017-45B9-9D48-2DA066708845}" srcOrd="0" destOrd="0" presId="urn:microsoft.com/office/officeart/2008/layout/RadialCluster"/>
    <dgm:cxn modelId="{D0CEFE60-F73D-4E1E-A9F5-A5C5C1948CAB}" type="presOf" srcId="{4F855890-1CFA-43DB-B097-A15EA3BF1DAF}" destId="{4A980E86-946C-42B0-AC43-776751C99F35}" srcOrd="0" destOrd="0" presId="urn:microsoft.com/office/officeart/2008/layout/RadialCluster"/>
    <dgm:cxn modelId="{43AB2B13-E400-4859-97B9-3D8CC0A5AD22}" type="presOf" srcId="{4DBEA57D-0EBA-48CF-9EDE-8DBDE3D1C71B}" destId="{6C483F6A-2DF9-42D4-A5E0-72681C1E8236}" srcOrd="0" destOrd="0" presId="urn:microsoft.com/office/officeart/2008/layout/RadialCluster"/>
    <dgm:cxn modelId="{A2C20331-9089-4EBB-B445-C35F76F694CE}" srcId="{8A6EC6EB-0257-45B2-917D-90908A22AEBE}" destId="{F590F54D-33E4-46FD-B14E-F88CFAA2DC8A}" srcOrd="5" destOrd="0" parTransId="{02F53F5C-E5F9-4078-B04C-E94935E619FC}" sibTransId="{FBE75E3C-1CAA-49AC-AE99-ECFB8D585C50}"/>
    <dgm:cxn modelId="{D57B0C1D-887F-4052-938B-EAEA1713DD25}" type="presOf" srcId="{79F3120C-271A-427C-9043-AA61EE96CC81}" destId="{7BE18C15-896F-4458-8430-5B148C01F135}" srcOrd="0" destOrd="0" presId="urn:microsoft.com/office/officeart/2008/layout/RadialCluster"/>
    <dgm:cxn modelId="{A1B25764-E1F5-44C7-95BE-206D03438264}" type="presParOf" srcId="{78C2F1E8-097C-4F58-8D66-2503D2B80A36}" destId="{8AFE8D47-943A-46EF-94C3-9C4A3C60ADCA}" srcOrd="0" destOrd="0" presId="urn:microsoft.com/office/officeart/2008/layout/RadialCluster"/>
    <dgm:cxn modelId="{F4FF7C2F-7DC5-41E4-BD57-90A7CCE9A98B}" type="presParOf" srcId="{8AFE8D47-943A-46EF-94C3-9C4A3C60ADCA}" destId="{89E9E30F-C595-4EAC-9694-C95B0FA2A9C5}" srcOrd="0" destOrd="0" presId="urn:microsoft.com/office/officeart/2008/layout/RadialCluster"/>
    <dgm:cxn modelId="{01FD69A1-BCD1-4412-94AB-42EA0095CD28}" type="presParOf" srcId="{8AFE8D47-943A-46EF-94C3-9C4A3C60ADCA}" destId="{6C483F6A-2DF9-42D4-A5E0-72681C1E8236}" srcOrd="1" destOrd="0" presId="urn:microsoft.com/office/officeart/2008/layout/RadialCluster"/>
    <dgm:cxn modelId="{653736EB-D3E8-450C-8A27-613B0BEF69FF}" type="presParOf" srcId="{8AFE8D47-943A-46EF-94C3-9C4A3C60ADCA}" destId="{E9538153-D54C-490A-9FAB-9E5419CF75E8}" srcOrd="2" destOrd="0" presId="urn:microsoft.com/office/officeart/2008/layout/RadialCluster"/>
    <dgm:cxn modelId="{B56CE275-8A96-48D6-AA7A-383DC086F551}" type="presParOf" srcId="{8AFE8D47-943A-46EF-94C3-9C4A3C60ADCA}" destId="{DF175A2A-F6F5-40D7-AC37-733208ED0437}" srcOrd="3" destOrd="0" presId="urn:microsoft.com/office/officeart/2008/layout/RadialCluster"/>
    <dgm:cxn modelId="{F68C00D8-C62E-41A6-8B5B-65F31B0EB916}" type="presParOf" srcId="{8AFE8D47-943A-46EF-94C3-9C4A3C60ADCA}" destId="{EB6DFEF9-A017-45B9-9D48-2DA066708845}" srcOrd="4" destOrd="0" presId="urn:microsoft.com/office/officeart/2008/layout/RadialCluster"/>
    <dgm:cxn modelId="{48094F53-38F9-47E6-8683-3E8E34AC6D7A}" type="presParOf" srcId="{8AFE8D47-943A-46EF-94C3-9C4A3C60ADCA}" destId="{E8F9CE71-400E-42BB-A57D-FF57ABBA3EED}" srcOrd="5" destOrd="0" presId="urn:microsoft.com/office/officeart/2008/layout/RadialCluster"/>
    <dgm:cxn modelId="{04DFF7A0-23C6-4807-905D-76DEED0302CC}" type="presParOf" srcId="{8AFE8D47-943A-46EF-94C3-9C4A3C60ADCA}" destId="{FF293AB3-7B93-49D5-967B-8DE5379A664C}" srcOrd="6" destOrd="0" presId="urn:microsoft.com/office/officeart/2008/layout/RadialCluster"/>
    <dgm:cxn modelId="{D3C40840-E858-42F3-B634-15EC8E3978E5}" type="presParOf" srcId="{8AFE8D47-943A-46EF-94C3-9C4A3C60ADCA}" destId="{4A980E86-946C-42B0-AC43-776751C99F35}" srcOrd="7" destOrd="0" presId="urn:microsoft.com/office/officeart/2008/layout/RadialCluster"/>
    <dgm:cxn modelId="{24EAF85E-23E9-4FAA-AC8E-100ECF94913F}" type="presParOf" srcId="{8AFE8D47-943A-46EF-94C3-9C4A3C60ADCA}" destId="{BF25A153-BD26-4838-AD62-F28D7FAC7154}" srcOrd="8" destOrd="0" presId="urn:microsoft.com/office/officeart/2008/layout/RadialCluster"/>
    <dgm:cxn modelId="{0517AAE7-3965-44C6-A6DE-E9A85460FE0D}" type="presParOf" srcId="{8AFE8D47-943A-46EF-94C3-9C4A3C60ADCA}" destId="{8AC2E1FB-BCA6-40BD-8B9B-4625012FCF88}" srcOrd="9" destOrd="0" presId="urn:microsoft.com/office/officeart/2008/layout/RadialCluster"/>
    <dgm:cxn modelId="{C5F96C5A-3AF1-4964-9BE9-33DDD68090EE}" type="presParOf" srcId="{8AFE8D47-943A-46EF-94C3-9C4A3C60ADCA}" destId="{7BE18C15-896F-4458-8430-5B148C01F135}" srcOrd="10" destOrd="0" presId="urn:microsoft.com/office/officeart/2008/layout/RadialCluster"/>
    <dgm:cxn modelId="{5B9E490A-5D4A-4AA0-A97C-D4F6FBBD82B6}" type="presParOf" srcId="{8AFE8D47-943A-46EF-94C3-9C4A3C60ADCA}" destId="{ADD32069-90D6-48F4-A61A-6BDEA34B4E85}" srcOrd="11" destOrd="0" presId="urn:microsoft.com/office/officeart/2008/layout/RadialCluster"/>
    <dgm:cxn modelId="{356079CB-D4AB-41FE-AA38-C5AEF598C83F}" type="presParOf" srcId="{8AFE8D47-943A-46EF-94C3-9C4A3C60ADCA}" destId="{CE3677FC-8F55-44E9-911B-81A9D259E4A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2C925E8-04BD-4AFF-8720-0B376A14EC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A28BD-69CA-4513-809F-37E6899B3745}">
      <dgm:prSet phldrT="[Text]"/>
      <dgm:spPr/>
      <dgm:t>
        <a:bodyPr/>
        <a:lstStyle/>
        <a:p>
          <a:r>
            <a:rPr lang="th-TH" dirty="0"/>
            <a:t>ตั้งแต่ ๑๕ ปี ขึ้นไป</a:t>
          </a:r>
          <a:endParaRPr lang="en-US" dirty="0"/>
        </a:p>
      </dgm:t>
    </dgm:pt>
    <dgm:pt modelId="{FCF891F8-374B-409D-B6B2-B763BDBCD5FE}" type="parTrans" cxnId="{690F3B9A-D68F-455D-B1C4-43F7659014E3}">
      <dgm:prSet/>
      <dgm:spPr/>
      <dgm:t>
        <a:bodyPr/>
        <a:lstStyle/>
        <a:p>
          <a:endParaRPr lang="en-US"/>
        </a:p>
      </dgm:t>
    </dgm:pt>
    <dgm:pt modelId="{F8136F66-3E8D-4132-8477-3924EF52B46A}" type="sibTrans" cxnId="{690F3B9A-D68F-455D-B1C4-43F7659014E3}">
      <dgm:prSet/>
      <dgm:spPr/>
      <dgm:t>
        <a:bodyPr/>
        <a:lstStyle/>
        <a:p>
          <a:endParaRPr lang="en-US"/>
        </a:p>
      </dgm:t>
    </dgm:pt>
    <dgm:pt modelId="{F01207D3-927A-43E2-9150-2FAA6B87A1EC}">
      <dgm:prSet phldrT="[Text]" custT="1"/>
      <dgm:spPr/>
      <dgm:t>
        <a:bodyPr/>
        <a:lstStyle/>
        <a:p>
          <a:r>
            <a:rPr lang="th-TH" sz="2800" dirty="0"/>
            <a:t>ลายลักษณ์อักษร</a:t>
          </a:r>
          <a:endParaRPr lang="en-US" sz="2800" dirty="0"/>
        </a:p>
      </dgm:t>
    </dgm:pt>
    <dgm:pt modelId="{089391E9-59A0-4B24-9C6E-A02A5E18D1FC}" type="parTrans" cxnId="{4009F021-B3E1-409F-ADA5-B1396C029C03}">
      <dgm:prSet/>
      <dgm:spPr/>
      <dgm:t>
        <a:bodyPr/>
        <a:lstStyle/>
        <a:p>
          <a:endParaRPr lang="en-US"/>
        </a:p>
      </dgm:t>
    </dgm:pt>
    <dgm:pt modelId="{13F55FF1-B4D6-47D7-9CE7-B692CF321CFD}" type="sibTrans" cxnId="{4009F021-B3E1-409F-ADA5-B1396C029C03}">
      <dgm:prSet/>
      <dgm:spPr/>
      <dgm:t>
        <a:bodyPr/>
        <a:lstStyle/>
        <a:p>
          <a:endParaRPr lang="en-US"/>
        </a:p>
      </dgm:t>
    </dgm:pt>
    <dgm:pt modelId="{59B0AB50-CBE9-40A1-A955-0E88C9E905A4}">
      <dgm:prSet phldrT="[Text]"/>
      <dgm:spPr/>
      <dgm:t>
        <a:bodyPr/>
        <a:lstStyle/>
        <a:p>
          <a:r>
            <a:rPr lang="th-TH" dirty="0"/>
            <a:t>ยังไม่ถึง ๑๕ ปี </a:t>
          </a:r>
          <a:endParaRPr lang="en-US" dirty="0"/>
        </a:p>
      </dgm:t>
    </dgm:pt>
    <dgm:pt modelId="{98DFED76-C4F7-448B-A7E0-622529B0A4C7}" type="parTrans" cxnId="{8CEC7DF5-9FCA-4B6A-B2BE-BB708F37805F}">
      <dgm:prSet/>
      <dgm:spPr/>
      <dgm:t>
        <a:bodyPr/>
        <a:lstStyle/>
        <a:p>
          <a:endParaRPr lang="en-US"/>
        </a:p>
      </dgm:t>
    </dgm:pt>
    <dgm:pt modelId="{16059945-3F22-4E27-A951-F6578D65DE16}" type="sibTrans" cxnId="{8CEC7DF5-9FCA-4B6A-B2BE-BB708F37805F}">
      <dgm:prSet/>
      <dgm:spPr/>
      <dgm:t>
        <a:bodyPr/>
        <a:lstStyle/>
        <a:p>
          <a:endParaRPr lang="en-US"/>
        </a:p>
      </dgm:t>
    </dgm:pt>
    <dgm:pt modelId="{A86CEB3C-EC5F-4F5A-9D76-31129F55BBD3}">
      <dgm:prSet phldrT="[Text]" custT="1"/>
      <dgm:spPr/>
      <dgm:t>
        <a:bodyPr/>
        <a:lstStyle/>
        <a:p>
          <a:r>
            <a:rPr lang="th-TH" sz="2800" dirty="0"/>
            <a:t>วาจา (ผู้ให้บริการบันทึกความยินยอมในเวชระเบียน)</a:t>
          </a:r>
          <a:endParaRPr lang="en-US" sz="2800" dirty="0"/>
        </a:p>
      </dgm:t>
    </dgm:pt>
    <dgm:pt modelId="{7D7010DC-E58D-4513-8BA6-D79BC3E25DB2}" type="sibTrans" cxnId="{9FB5B917-BDA1-40D9-BE3A-4659C8A52557}">
      <dgm:prSet/>
      <dgm:spPr/>
      <dgm:t>
        <a:bodyPr/>
        <a:lstStyle/>
        <a:p>
          <a:endParaRPr lang="en-US"/>
        </a:p>
      </dgm:t>
    </dgm:pt>
    <dgm:pt modelId="{1D9058EF-5B06-455A-97B6-49DEEF2B9022}" type="parTrans" cxnId="{9FB5B917-BDA1-40D9-BE3A-4659C8A52557}">
      <dgm:prSet/>
      <dgm:spPr/>
      <dgm:t>
        <a:bodyPr/>
        <a:lstStyle/>
        <a:p>
          <a:endParaRPr lang="en-US"/>
        </a:p>
      </dgm:t>
    </dgm:pt>
    <dgm:pt modelId="{44A60513-C24B-4695-84A0-A121A58A0816}">
      <dgm:prSet phldrT="[Text]" custT="1"/>
      <dgm:spPr/>
      <dgm:t>
        <a:bodyPr/>
        <a:lstStyle/>
        <a:p>
          <a:r>
            <a:rPr lang="th-TH" sz="2800" dirty="0"/>
            <a:t>วาจา(ผู้ให้บริการบันทึกความยินยอมในเวชระเบียน)</a:t>
          </a:r>
          <a:endParaRPr lang="en-US" sz="2800" dirty="0"/>
        </a:p>
      </dgm:t>
    </dgm:pt>
    <dgm:pt modelId="{EF0E9865-BC9D-4F8B-B71D-547857F30617}" type="parTrans" cxnId="{B5351A3F-2329-423B-AEB9-A64A0D42F1E2}">
      <dgm:prSet/>
      <dgm:spPr/>
      <dgm:t>
        <a:bodyPr/>
        <a:lstStyle/>
        <a:p>
          <a:endParaRPr lang="en-US"/>
        </a:p>
      </dgm:t>
    </dgm:pt>
    <dgm:pt modelId="{51B5B1EB-033A-4E50-8F03-53900B359E35}" type="sibTrans" cxnId="{B5351A3F-2329-423B-AEB9-A64A0D42F1E2}">
      <dgm:prSet/>
      <dgm:spPr/>
      <dgm:t>
        <a:bodyPr/>
        <a:lstStyle/>
        <a:p>
          <a:endParaRPr lang="en-US"/>
        </a:p>
      </dgm:t>
    </dgm:pt>
    <dgm:pt modelId="{9950E041-FF91-48E0-B0F6-3A1801F0B04D}">
      <dgm:prSet phldrT="[Text]" custT="1"/>
      <dgm:spPr/>
      <dgm:t>
        <a:bodyPr/>
        <a:lstStyle/>
        <a:p>
          <a:r>
            <a:rPr lang="th-TH" sz="2800" dirty="0"/>
            <a:t>ลายลักษณ์อักษร</a:t>
          </a:r>
          <a:endParaRPr lang="en-US" sz="2800" dirty="0"/>
        </a:p>
      </dgm:t>
    </dgm:pt>
    <dgm:pt modelId="{1652C301-AA99-4FCC-A0DC-B530841B735A}" type="parTrans" cxnId="{792ADE9F-7B26-4295-A7B2-A634FBFA1071}">
      <dgm:prSet/>
      <dgm:spPr/>
      <dgm:t>
        <a:bodyPr/>
        <a:lstStyle/>
        <a:p>
          <a:endParaRPr lang="en-US"/>
        </a:p>
      </dgm:t>
    </dgm:pt>
    <dgm:pt modelId="{71EA32D6-2454-4AC0-BB9C-080ADBAEAC78}" type="sibTrans" cxnId="{792ADE9F-7B26-4295-A7B2-A634FBFA1071}">
      <dgm:prSet/>
      <dgm:spPr/>
      <dgm:t>
        <a:bodyPr/>
        <a:lstStyle/>
        <a:p>
          <a:endParaRPr lang="en-US"/>
        </a:p>
      </dgm:t>
    </dgm:pt>
    <dgm:pt modelId="{DA58BC3F-A03C-45D8-B61C-8B4C5016EA72}">
      <dgm:prSet phldrT="[Text]" custT="1"/>
      <dgm:spPr/>
      <dgm:t>
        <a:bodyPr/>
        <a:lstStyle/>
        <a:p>
          <a:r>
            <a:rPr lang="th-TH" sz="2800" dirty="0"/>
            <a:t>ยกเว้นการยุติการตั้งครรภ์</a:t>
          </a:r>
          <a:endParaRPr lang="en-US" sz="2800" dirty="0"/>
        </a:p>
      </dgm:t>
    </dgm:pt>
    <dgm:pt modelId="{7CE41EB6-F158-487E-8643-D88B07A16C72}" type="parTrans" cxnId="{EB65D0B6-E048-4953-8C12-EF9BF4A598E8}">
      <dgm:prSet/>
      <dgm:spPr/>
      <dgm:t>
        <a:bodyPr/>
        <a:lstStyle/>
        <a:p>
          <a:endParaRPr lang="en-US"/>
        </a:p>
      </dgm:t>
    </dgm:pt>
    <dgm:pt modelId="{E552A162-17E4-4075-ACE9-FDCB6574EC9E}" type="sibTrans" cxnId="{EB65D0B6-E048-4953-8C12-EF9BF4A598E8}">
      <dgm:prSet/>
      <dgm:spPr/>
      <dgm:t>
        <a:bodyPr/>
        <a:lstStyle/>
        <a:p>
          <a:endParaRPr lang="en-US"/>
        </a:p>
      </dgm:t>
    </dgm:pt>
    <dgm:pt modelId="{E5652568-F2BB-4046-9EF7-5CD40D1A3C8A}" type="pres">
      <dgm:prSet presAssocID="{42C925E8-04BD-4AFF-8720-0B376A14EC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6BF9924-A2ED-44E3-B693-6F062DB1C87F}" type="pres">
      <dgm:prSet presAssocID="{884A28BD-69CA-4513-809F-37E6899B3745}" presName="linNode" presStyleCnt="0"/>
      <dgm:spPr/>
    </dgm:pt>
    <dgm:pt modelId="{53252DE6-CD97-4FBF-96D4-9C2BDB44BF6A}" type="pres">
      <dgm:prSet presAssocID="{884A28BD-69CA-4513-809F-37E6899B374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DF8910-7A64-435E-A926-EE4E8BA17D42}" type="pres">
      <dgm:prSet presAssocID="{884A28BD-69CA-4513-809F-37E6899B3745}" presName="descendantText" presStyleLbl="alignAccFollowNode1" presStyleIdx="0" presStyleCnt="2" custScaleX="1643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8789EE-C331-441F-AE52-CA895802F8DE}" type="pres">
      <dgm:prSet presAssocID="{F8136F66-3E8D-4132-8477-3924EF52B46A}" presName="sp" presStyleCnt="0"/>
      <dgm:spPr/>
    </dgm:pt>
    <dgm:pt modelId="{B7D80303-768E-4A79-BB2F-08473C2A7EA1}" type="pres">
      <dgm:prSet presAssocID="{59B0AB50-CBE9-40A1-A955-0E88C9E905A4}" presName="linNode" presStyleCnt="0"/>
      <dgm:spPr/>
    </dgm:pt>
    <dgm:pt modelId="{016CE762-2154-4DD3-A52F-887D5CC1318F}" type="pres">
      <dgm:prSet presAssocID="{59B0AB50-CBE9-40A1-A955-0E88C9E905A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1D3822-41EE-4F0C-8EBB-473C0F465D53}" type="pres">
      <dgm:prSet presAssocID="{59B0AB50-CBE9-40A1-A955-0E88C9E905A4}" presName="descendantText" presStyleLbl="alignAccFollowNode1" presStyleIdx="1" presStyleCnt="2" custScaleX="196035" custLinFactNeighborY="12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73D591B-649A-44D3-AACF-CC5DC6318435}" type="presOf" srcId="{59B0AB50-CBE9-40A1-A955-0E88C9E905A4}" destId="{016CE762-2154-4DD3-A52F-887D5CC1318F}" srcOrd="0" destOrd="0" presId="urn:microsoft.com/office/officeart/2005/8/layout/vList5"/>
    <dgm:cxn modelId="{9FB5B917-BDA1-40D9-BE3A-4659C8A52557}" srcId="{884A28BD-69CA-4513-809F-37E6899B3745}" destId="{A86CEB3C-EC5F-4F5A-9D76-31129F55BBD3}" srcOrd="0" destOrd="0" parTransId="{1D9058EF-5B06-455A-97B6-49DEEF2B9022}" sibTransId="{7D7010DC-E58D-4513-8BA6-D79BC3E25DB2}"/>
    <dgm:cxn modelId="{EB65D0B6-E048-4953-8C12-EF9BF4A598E8}" srcId="{59B0AB50-CBE9-40A1-A955-0E88C9E905A4}" destId="{DA58BC3F-A03C-45D8-B61C-8B4C5016EA72}" srcOrd="2" destOrd="0" parTransId="{7CE41EB6-F158-487E-8643-D88B07A16C72}" sibTransId="{E552A162-17E4-4075-ACE9-FDCB6574EC9E}"/>
    <dgm:cxn modelId="{28862759-8539-43E2-9939-C9601D9ECDBF}" type="presOf" srcId="{F01207D3-927A-43E2-9150-2FAA6B87A1EC}" destId="{59DF8910-7A64-435E-A926-EE4E8BA17D42}" srcOrd="0" destOrd="1" presId="urn:microsoft.com/office/officeart/2005/8/layout/vList5"/>
    <dgm:cxn modelId="{B5351A3F-2329-423B-AEB9-A64A0D42F1E2}" srcId="{59B0AB50-CBE9-40A1-A955-0E88C9E905A4}" destId="{44A60513-C24B-4695-84A0-A121A58A0816}" srcOrd="0" destOrd="0" parTransId="{EF0E9865-BC9D-4F8B-B71D-547857F30617}" sibTransId="{51B5B1EB-033A-4E50-8F03-53900B359E35}"/>
    <dgm:cxn modelId="{C1FE7387-CC64-4AA1-A04A-45F40F85A4CB}" type="presOf" srcId="{884A28BD-69CA-4513-809F-37E6899B3745}" destId="{53252DE6-CD97-4FBF-96D4-9C2BDB44BF6A}" srcOrd="0" destOrd="0" presId="urn:microsoft.com/office/officeart/2005/8/layout/vList5"/>
    <dgm:cxn modelId="{4009F021-B3E1-409F-ADA5-B1396C029C03}" srcId="{884A28BD-69CA-4513-809F-37E6899B3745}" destId="{F01207D3-927A-43E2-9150-2FAA6B87A1EC}" srcOrd="1" destOrd="0" parTransId="{089391E9-59A0-4B24-9C6E-A02A5E18D1FC}" sibTransId="{13F55FF1-B4D6-47D7-9CE7-B692CF321CFD}"/>
    <dgm:cxn modelId="{690F3B9A-D68F-455D-B1C4-43F7659014E3}" srcId="{42C925E8-04BD-4AFF-8720-0B376A14ECE9}" destId="{884A28BD-69CA-4513-809F-37E6899B3745}" srcOrd="0" destOrd="0" parTransId="{FCF891F8-374B-409D-B6B2-B763BDBCD5FE}" sibTransId="{F8136F66-3E8D-4132-8477-3924EF52B46A}"/>
    <dgm:cxn modelId="{5ACB4D33-4837-4B3E-B6B9-2E264393BA5E}" type="presOf" srcId="{42C925E8-04BD-4AFF-8720-0B376A14ECE9}" destId="{E5652568-F2BB-4046-9EF7-5CD40D1A3C8A}" srcOrd="0" destOrd="0" presId="urn:microsoft.com/office/officeart/2005/8/layout/vList5"/>
    <dgm:cxn modelId="{C3424DEC-FB99-4088-ADBE-AE44D2A0EF33}" type="presOf" srcId="{9950E041-FF91-48E0-B0F6-3A1801F0B04D}" destId="{771D3822-41EE-4F0C-8EBB-473C0F465D53}" srcOrd="0" destOrd="1" presId="urn:microsoft.com/office/officeart/2005/8/layout/vList5"/>
    <dgm:cxn modelId="{792ADE9F-7B26-4295-A7B2-A634FBFA1071}" srcId="{59B0AB50-CBE9-40A1-A955-0E88C9E905A4}" destId="{9950E041-FF91-48E0-B0F6-3A1801F0B04D}" srcOrd="1" destOrd="0" parTransId="{1652C301-AA99-4FCC-A0DC-B530841B735A}" sibTransId="{71EA32D6-2454-4AC0-BB9C-080ADBAEAC78}"/>
    <dgm:cxn modelId="{E921F6ED-231F-4BCD-99D2-6A570D33E7A7}" type="presOf" srcId="{DA58BC3F-A03C-45D8-B61C-8B4C5016EA72}" destId="{771D3822-41EE-4F0C-8EBB-473C0F465D53}" srcOrd="0" destOrd="2" presId="urn:microsoft.com/office/officeart/2005/8/layout/vList5"/>
    <dgm:cxn modelId="{8CEC7DF5-9FCA-4B6A-B2BE-BB708F37805F}" srcId="{42C925E8-04BD-4AFF-8720-0B376A14ECE9}" destId="{59B0AB50-CBE9-40A1-A955-0E88C9E905A4}" srcOrd="1" destOrd="0" parTransId="{98DFED76-C4F7-448B-A7E0-622529B0A4C7}" sibTransId="{16059945-3F22-4E27-A951-F6578D65DE16}"/>
    <dgm:cxn modelId="{28AB662F-44B2-43FB-AF7F-DE8F8BD666B2}" type="presOf" srcId="{44A60513-C24B-4695-84A0-A121A58A0816}" destId="{771D3822-41EE-4F0C-8EBB-473C0F465D53}" srcOrd="0" destOrd="0" presId="urn:microsoft.com/office/officeart/2005/8/layout/vList5"/>
    <dgm:cxn modelId="{0BBA8DDC-531D-452A-8090-166A390BB654}" type="presOf" srcId="{A86CEB3C-EC5F-4F5A-9D76-31129F55BBD3}" destId="{59DF8910-7A64-435E-A926-EE4E8BA17D42}" srcOrd="0" destOrd="0" presId="urn:microsoft.com/office/officeart/2005/8/layout/vList5"/>
    <dgm:cxn modelId="{150430BB-09F8-41BB-B223-E8FE37496907}" type="presParOf" srcId="{E5652568-F2BB-4046-9EF7-5CD40D1A3C8A}" destId="{66BF9924-A2ED-44E3-B693-6F062DB1C87F}" srcOrd="0" destOrd="0" presId="urn:microsoft.com/office/officeart/2005/8/layout/vList5"/>
    <dgm:cxn modelId="{7EFADA64-8BC1-4DD4-952F-3E5F9E54D927}" type="presParOf" srcId="{66BF9924-A2ED-44E3-B693-6F062DB1C87F}" destId="{53252DE6-CD97-4FBF-96D4-9C2BDB44BF6A}" srcOrd="0" destOrd="0" presId="urn:microsoft.com/office/officeart/2005/8/layout/vList5"/>
    <dgm:cxn modelId="{01ADF5DE-1FD2-4F7C-817A-B8A9EC8148E0}" type="presParOf" srcId="{66BF9924-A2ED-44E3-B693-6F062DB1C87F}" destId="{59DF8910-7A64-435E-A926-EE4E8BA17D42}" srcOrd="1" destOrd="0" presId="urn:microsoft.com/office/officeart/2005/8/layout/vList5"/>
    <dgm:cxn modelId="{AE782F89-5A9B-4A4A-A091-C4AD911D59C7}" type="presParOf" srcId="{E5652568-F2BB-4046-9EF7-5CD40D1A3C8A}" destId="{1D8789EE-C331-441F-AE52-CA895802F8DE}" srcOrd="1" destOrd="0" presId="urn:microsoft.com/office/officeart/2005/8/layout/vList5"/>
    <dgm:cxn modelId="{3E6925A2-DCDD-4A3C-8D1F-7C6664BEC389}" type="presParOf" srcId="{E5652568-F2BB-4046-9EF7-5CD40D1A3C8A}" destId="{B7D80303-768E-4A79-BB2F-08473C2A7EA1}" srcOrd="2" destOrd="0" presId="urn:microsoft.com/office/officeart/2005/8/layout/vList5"/>
    <dgm:cxn modelId="{3B2E067B-532C-4A96-9F7D-ACF36CCC9144}" type="presParOf" srcId="{B7D80303-768E-4A79-BB2F-08473C2A7EA1}" destId="{016CE762-2154-4DD3-A52F-887D5CC1318F}" srcOrd="0" destOrd="0" presId="urn:microsoft.com/office/officeart/2005/8/layout/vList5"/>
    <dgm:cxn modelId="{26679B3B-536C-44B6-89B0-E580E895B0B7}" type="presParOf" srcId="{B7D80303-768E-4A79-BB2F-08473C2A7EA1}" destId="{771D3822-41EE-4F0C-8EBB-473C0F465D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092A14-D28C-4DB7-9E89-200B944F476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A5AE02-932C-4F0A-BE41-15AF4D74486D}">
      <dgm:prSet phldrT="[Text]"/>
      <dgm:spPr/>
      <dgm:t>
        <a:bodyPr/>
        <a:lstStyle/>
        <a:p>
          <a:r>
            <a:rPr lang="th-TH" b="1" dirty="0"/>
            <a:t>บำบัด</a:t>
          </a:r>
          <a:br>
            <a:rPr lang="th-TH" b="1" dirty="0"/>
          </a:br>
          <a:r>
            <a:rPr lang="th-TH" b="1" dirty="0"/>
            <a:t>ยาเสพติด</a:t>
          </a:r>
          <a:endParaRPr lang="en-US" b="1" dirty="0"/>
        </a:p>
      </dgm:t>
    </dgm:pt>
    <dgm:pt modelId="{CFD3C8BF-A584-4B40-A427-E27A01A65C17}" type="parTrans" cxnId="{E487F285-4F2E-4BF4-B00E-7AABF3DE0560}">
      <dgm:prSet/>
      <dgm:spPr/>
      <dgm:t>
        <a:bodyPr/>
        <a:lstStyle/>
        <a:p>
          <a:endParaRPr lang="en-US"/>
        </a:p>
      </dgm:t>
    </dgm:pt>
    <dgm:pt modelId="{A1649ADE-5E9B-43E3-9FB8-2242F7044EB9}" type="sibTrans" cxnId="{E487F285-4F2E-4BF4-B00E-7AABF3DE0560}">
      <dgm:prSet/>
      <dgm:spPr/>
      <dgm:t>
        <a:bodyPr/>
        <a:lstStyle/>
        <a:p>
          <a:endParaRPr lang="en-US"/>
        </a:p>
      </dgm:t>
    </dgm:pt>
    <dgm:pt modelId="{7ADC023C-F3CE-4D03-A24E-93CE58E04CC2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พ.ร.บ.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ยาเสพติด 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พ.ศ. ๒๕๒๒</a:t>
          </a:r>
          <a:endParaRPr lang="en-US" b="1" dirty="0">
            <a:solidFill>
              <a:schemeClr val="tx1"/>
            </a:solidFill>
          </a:endParaRPr>
        </a:p>
      </dgm:t>
    </dgm:pt>
    <dgm:pt modelId="{9D6552D1-DF60-4904-A7BA-E710D3574E01}" type="parTrans" cxnId="{846D457B-762E-4654-A46A-6C0B31C67ED9}">
      <dgm:prSet/>
      <dgm:spPr/>
      <dgm:t>
        <a:bodyPr/>
        <a:lstStyle/>
        <a:p>
          <a:endParaRPr lang="en-US"/>
        </a:p>
      </dgm:t>
    </dgm:pt>
    <dgm:pt modelId="{3E665FCF-7417-470D-9099-D635E7E0B316}" type="sibTrans" cxnId="{846D457B-762E-4654-A46A-6C0B31C67ED9}">
      <dgm:prSet/>
      <dgm:spPr/>
      <dgm:t>
        <a:bodyPr/>
        <a:lstStyle/>
        <a:p>
          <a:endParaRPr lang="en-US"/>
        </a:p>
      </dgm:t>
    </dgm:pt>
    <dgm:pt modelId="{7C793766-93C1-415A-818B-F4FB8C0E2190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พ.ร.บ.ฟื้นฟูสมรรถภาพผู้ติด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ยาเสพติด 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พ.ศ. ๒๕๔๕</a:t>
          </a:r>
          <a:endParaRPr lang="en-US" b="1" dirty="0">
            <a:solidFill>
              <a:schemeClr val="tx1"/>
            </a:solidFill>
          </a:endParaRPr>
        </a:p>
      </dgm:t>
    </dgm:pt>
    <dgm:pt modelId="{9019515B-528A-41B5-8ED9-4B144ACA3AA3}" type="parTrans" cxnId="{4AD40253-5DA3-45D9-8853-CF1E6F9127C1}">
      <dgm:prSet/>
      <dgm:spPr/>
      <dgm:t>
        <a:bodyPr/>
        <a:lstStyle/>
        <a:p>
          <a:endParaRPr lang="en-US"/>
        </a:p>
      </dgm:t>
    </dgm:pt>
    <dgm:pt modelId="{5070EED0-2D47-4161-9B70-AA02FAD054DD}" type="sibTrans" cxnId="{4AD40253-5DA3-45D9-8853-CF1E6F9127C1}">
      <dgm:prSet/>
      <dgm:spPr/>
      <dgm:t>
        <a:bodyPr/>
        <a:lstStyle/>
        <a:p>
          <a:endParaRPr lang="en-US"/>
        </a:p>
      </dgm:t>
    </dgm:pt>
    <dgm:pt modelId="{C90D7739-41EC-436B-BD77-B41C20F29079}" type="pres">
      <dgm:prSet presAssocID="{86092A14-D28C-4DB7-9E89-200B944F47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72CA6CC-C48A-4193-82B4-AB68A860CBD1}" type="pres">
      <dgm:prSet presAssocID="{B7A5AE02-932C-4F0A-BE41-15AF4D74486D}" presName="centerShape" presStyleLbl="node0" presStyleIdx="0" presStyleCnt="1"/>
      <dgm:spPr/>
      <dgm:t>
        <a:bodyPr/>
        <a:lstStyle/>
        <a:p>
          <a:endParaRPr lang="th-TH"/>
        </a:p>
      </dgm:t>
    </dgm:pt>
    <dgm:pt modelId="{EA882864-243F-40DF-A563-8C494653CEA2}" type="pres">
      <dgm:prSet presAssocID="{9D6552D1-DF60-4904-A7BA-E710D3574E01}" presName="parTrans" presStyleLbl="bgSibTrans2D1" presStyleIdx="0" presStyleCnt="2"/>
      <dgm:spPr/>
      <dgm:t>
        <a:bodyPr/>
        <a:lstStyle/>
        <a:p>
          <a:endParaRPr lang="th-TH"/>
        </a:p>
      </dgm:t>
    </dgm:pt>
    <dgm:pt modelId="{C0772D0C-579B-4D9A-B33A-4001D3A2C907}" type="pres">
      <dgm:prSet presAssocID="{7ADC023C-F3CE-4D03-A24E-93CE58E04CC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4958E3-A12E-434A-99F0-6EBC4C5A1CCA}" type="pres">
      <dgm:prSet presAssocID="{9019515B-528A-41B5-8ED9-4B144ACA3AA3}" presName="parTrans" presStyleLbl="bgSibTrans2D1" presStyleIdx="1" presStyleCnt="2"/>
      <dgm:spPr/>
      <dgm:t>
        <a:bodyPr/>
        <a:lstStyle/>
        <a:p>
          <a:endParaRPr lang="th-TH"/>
        </a:p>
      </dgm:t>
    </dgm:pt>
    <dgm:pt modelId="{AD94E4B2-4640-4FEC-BE64-366C81F285BF}" type="pres">
      <dgm:prSet presAssocID="{7C793766-93C1-415A-818B-F4FB8C0E219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86B4805-35AF-468B-91AE-0A74286EA6E4}" type="presOf" srcId="{86092A14-D28C-4DB7-9E89-200B944F4764}" destId="{C90D7739-41EC-436B-BD77-B41C20F29079}" srcOrd="0" destOrd="0" presId="urn:microsoft.com/office/officeart/2005/8/layout/radial4"/>
    <dgm:cxn modelId="{EEF9F7CB-9B6D-4D80-9E5B-D251024AFCBC}" type="presOf" srcId="{7ADC023C-F3CE-4D03-A24E-93CE58E04CC2}" destId="{C0772D0C-579B-4D9A-B33A-4001D3A2C907}" srcOrd="0" destOrd="0" presId="urn:microsoft.com/office/officeart/2005/8/layout/radial4"/>
    <dgm:cxn modelId="{4AD40253-5DA3-45D9-8853-CF1E6F9127C1}" srcId="{B7A5AE02-932C-4F0A-BE41-15AF4D74486D}" destId="{7C793766-93C1-415A-818B-F4FB8C0E2190}" srcOrd="1" destOrd="0" parTransId="{9019515B-528A-41B5-8ED9-4B144ACA3AA3}" sibTransId="{5070EED0-2D47-4161-9B70-AA02FAD054DD}"/>
    <dgm:cxn modelId="{C081F48A-E973-43A9-AD55-5586C90EC9D4}" type="presOf" srcId="{9019515B-528A-41B5-8ED9-4B144ACA3AA3}" destId="{DB4958E3-A12E-434A-99F0-6EBC4C5A1CCA}" srcOrd="0" destOrd="0" presId="urn:microsoft.com/office/officeart/2005/8/layout/radial4"/>
    <dgm:cxn modelId="{846D457B-762E-4654-A46A-6C0B31C67ED9}" srcId="{B7A5AE02-932C-4F0A-BE41-15AF4D74486D}" destId="{7ADC023C-F3CE-4D03-A24E-93CE58E04CC2}" srcOrd="0" destOrd="0" parTransId="{9D6552D1-DF60-4904-A7BA-E710D3574E01}" sibTransId="{3E665FCF-7417-470D-9099-D635E7E0B316}"/>
    <dgm:cxn modelId="{E487F285-4F2E-4BF4-B00E-7AABF3DE0560}" srcId="{86092A14-D28C-4DB7-9E89-200B944F4764}" destId="{B7A5AE02-932C-4F0A-BE41-15AF4D74486D}" srcOrd="0" destOrd="0" parTransId="{CFD3C8BF-A584-4B40-A427-E27A01A65C17}" sibTransId="{A1649ADE-5E9B-43E3-9FB8-2242F7044EB9}"/>
    <dgm:cxn modelId="{58A77A93-FB26-41A1-9906-465DB3CA7FE6}" type="presOf" srcId="{9D6552D1-DF60-4904-A7BA-E710D3574E01}" destId="{EA882864-243F-40DF-A563-8C494653CEA2}" srcOrd="0" destOrd="0" presId="urn:microsoft.com/office/officeart/2005/8/layout/radial4"/>
    <dgm:cxn modelId="{067079E6-ACD0-46F7-91DB-FFA53655D0DA}" type="presOf" srcId="{7C793766-93C1-415A-818B-F4FB8C0E2190}" destId="{AD94E4B2-4640-4FEC-BE64-366C81F285BF}" srcOrd="0" destOrd="0" presId="urn:microsoft.com/office/officeart/2005/8/layout/radial4"/>
    <dgm:cxn modelId="{F4DEE036-C47A-4B17-A2E5-1BFB14E66840}" type="presOf" srcId="{B7A5AE02-932C-4F0A-BE41-15AF4D74486D}" destId="{372CA6CC-C48A-4193-82B4-AB68A860CBD1}" srcOrd="0" destOrd="0" presId="urn:microsoft.com/office/officeart/2005/8/layout/radial4"/>
    <dgm:cxn modelId="{771669EE-B402-4E65-AD19-D4C87C3A331A}" type="presParOf" srcId="{C90D7739-41EC-436B-BD77-B41C20F29079}" destId="{372CA6CC-C48A-4193-82B4-AB68A860CBD1}" srcOrd="0" destOrd="0" presId="urn:microsoft.com/office/officeart/2005/8/layout/radial4"/>
    <dgm:cxn modelId="{E7C27FB3-BFF5-4127-B783-B13B0D2EA739}" type="presParOf" srcId="{C90D7739-41EC-436B-BD77-B41C20F29079}" destId="{EA882864-243F-40DF-A563-8C494653CEA2}" srcOrd="1" destOrd="0" presId="urn:microsoft.com/office/officeart/2005/8/layout/radial4"/>
    <dgm:cxn modelId="{429E9C20-7D03-4629-ADA0-345162C8A59C}" type="presParOf" srcId="{C90D7739-41EC-436B-BD77-B41C20F29079}" destId="{C0772D0C-579B-4D9A-B33A-4001D3A2C907}" srcOrd="2" destOrd="0" presId="urn:microsoft.com/office/officeart/2005/8/layout/radial4"/>
    <dgm:cxn modelId="{627321B7-5050-4F8F-BB18-A434B638A444}" type="presParOf" srcId="{C90D7739-41EC-436B-BD77-B41C20F29079}" destId="{DB4958E3-A12E-434A-99F0-6EBC4C5A1CCA}" srcOrd="3" destOrd="0" presId="urn:microsoft.com/office/officeart/2005/8/layout/radial4"/>
    <dgm:cxn modelId="{AC8034BA-C47F-41A2-9FFF-2BEAC45DA463}" type="presParOf" srcId="{C90D7739-41EC-436B-BD77-B41C20F29079}" destId="{AD94E4B2-4640-4FEC-BE64-366C81F285B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019419-C464-4605-B55C-1FF62420405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C33C3883-C22A-49E8-BC0B-664A37E474AE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เสพ </a:t>
          </a:r>
          <a:r>
            <a:rPr lang="en-US" b="1" dirty="0">
              <a:solidFill>
                <a:schemeClr val="tx1"/>
              </a:solidFill>
            </a:rPr>
            <a:t>&amp; </a:t>
          </a:r>
          <a:r>
            <a:rPr lang="th-TH" b="1" dirty="0">
              <a:solidFill>
                <a:schemeClr val="tx1"/>
              </a:solidFill>
            </a:rPr>
            <a:t>มีไว้ในครอบครอง/มีไว้เพื่อจำหน่าย/จำหน่าย</a:t>
          </a:r>
          <a:endParaRPr lang="en-US" b="1" dirty="0">
            <a:solidFill>
              <a:schemeClr val="tx1"/>
            </a:solidFill>
          </a:endParaRPr>
        </a:p>
      </dgm:t>
    </dgm:pt>
    <dgm:pt modelId="{A6065B7F-1C71-44BE-BF9E-EA8195EB7BEB}" type="parTrans" cxnId="{D3F80016-6493-482C-BDF0-57E799FB53EE}">
      <dgm:prSet/>
      <dgm:spPr/>
      <dgm:t>
        <a:bodyPr/>
        <a:lstStyle/>
        <a:p>
          <a:endParaRPr lang="en-US"/>
        </a:p>
      </dgm:t>
    </dgm:pt>
    <dgm:pt modelId="{BB02FA9E-FFA7-4A5A-909A-1BB9135A1CA6}" type="sibTrans" cxnId="{D3F80016-6493-482C-BDF0-57E799FB53EE}">
      <dgm:prSet/>
      <dgm:spPr/>
      <dgm:t>
        <a:bodyPr/>
        <a:lstStyle/>
        <a:p>
          <a:endParaRPr lang="en-US"/>
        </a:p>
      </dgm:t>
    </dgm:pt>
    <dgm:pt modelId="{D5261BB0-5473-44D8-9665-ADAD08FAC54D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สมัครใจบำบัดก่อนความผิดปรากฏ</a:t>
          </a:r>
          <a:endParaRPr lang="en-US" b="1" dirty="0">
            <a:solidFill>
              <a:schemeClr val="tx1"/>
            </a:solidFill>
          </a:endParaRPr>
        </a:p>
      </dgm:t>
    </dgm:pt>
    <dgm:pt modelId="{1B04B859-25B2-453A-9BAB-3762ED9876F6}" type="parTrans" cxnId="{7FCD92C9-AD20-4C6E-BF03-1FF758A8C565}">
      <dgm:prSet/>
      <dgm:spPr/>
      <dgm:t>
        <a:bodyPr/>
        <a:lstStyle/>
        <a:p>
          <a:endParaRPr lang="en-US"/>
        </a:p>
      </dgm:t>
    </dgm:pt>
    <dgm:pt modelId="{FFE81F45-3D24-4997-93DF-353C49B78506}" type="sibTrans" cxnId="{7FCD92C9-AD20-4C6E-BF03-1FF758A8C565}">
      <dgm:prSet/>
      <dgm:spPr/>
      <dgm:t>
        <a:bodyPr/>
        <a:lstStyle/>
        <a:p>
          <a:endParaRPr lang="en-US"/>
        </a:p>
      </dgm:t>
    </dgm:pt>
    <dgm:pt modelId="{C45B8351-7A34-4A39-8B2F-69733D145F6F}" type="pres">
      <dgm:prSet presAssocID="{77019419-C464-4605-B55C-1FF62420405D}" presName="CompostProcess" presStyleCnt="0">
        <dgm:presLayoutVars>
          <dgm:dir/>
          <dgm:resizeHandles val="exact"/>
        </dgm:presLayoutVars>
      </dgm:prSet>
      <dgm:spPr/>
    </dgm:pt>
    <dgm:pt modelId="{C6647239-4847-474C-B1F2-989D84171DE0}" type="pres">
      <dgm:prSet presAssocID="{77019419-C464-4605-B55C-1FF62420405D}" presName="arrow" presStyleLbl="bgShp" presStyleIdx="0" presStyleCnt="1"/>
      <dgm:spPr/>
    </dgm:pt>
    <dgm:pt modelId="{4588C492-F7BA-4A7D-9EB4-8A53A85E7310}" type="pres">
      <dgm:prSet presAssocID="{77019419-C464-4605-B55C-1FF62420405D}" presName="linearProcess" presStyleCnt="0"/>
      <dgm:spPr/>
    </dgm:pt>
    <dgm:pt modelId="{1FB00B67-D8CC-4BB1-90AE-17844F1F1AED}" type="pres">
      <dgm:prSet presAssocID="{C33C3883-C22A-49E8-BC0B-664A37E474A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257C10-71A5-493D-80E8-24606357A260}" type="pres">
      <dgm:prSet presAssocID="{BB02FA9E-FFA7-4A5A-909A-1BB9135A1CA6}" presName="sibTrans" presStyleCnt="0"/>
      <dgm:spPr/>
    </dgm:pt>
    <dgm:pt modelId="{3B68A19D-5B3E-4EF4-9D13-FD3C9A0C6C39}" type="pres">
      <dgm:prSet presAssocID="{D5261BB0-5473-44D8-9665-ADAD08FAC54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A212B1-E892-47DA-9DA4-64FAAE5936FC}" type="presOf" srcId="{77019419-C464-4605-B55C-1FF62420405D}" destId="{C45B8351-7A34-4A39-8B2F-69733D145F6F}" srcOrd="0" destOrd="0" presId="urn:microsoft.com/office/officeart/2005/8/layout/hProcess9"/>
    <dgm:cxn modelId="{D3F80016-6493-482C-BDF0-57E799FB53EE}" srcId="{77019419-C464-4605-B55C-1FF62420405D}" destId="{C33C3883-C22A-49E8-BC0B-664A37E474AE}" srcOrd="0" destOrd="0" parTransId="{A6065B7F-1C71-44BE-BF9E-EA8195EB7BEB}" sibTransId="{BB02FA9E-FFA7-4A5A-909A-1BB9135A1CA6}"/>
    <dgm:cxn modelId="{F853322D-6FA6-4199-AFC0-FB7FECD1ACFB}" type="presOf" srcId="{C33C3883-C22A-49E8-BC0B-664A37E474AE}" destId="{1FB00B67-D8CC-4BB1-90AE-17844F1F1AED}" srcOrd="0" destOrd="0" presId="urn:microsoft.com/office/officeart/2005/8/layout/hProcess9"/>
    <dgm:cxn modelId="{276D964D-E1C3-4D68-867E-8825FBFA5443}" type="presOf" srcId="{D5261BB0-5473-44D8-9665-ADAD08FAC54D}" destId="{3B68A19D-5B3E-4EF4-9D13-FD3C9A0C6C39}" srcOrd="0" destOrd="0" presId="urn:microsoft.com/office/officeart/2005/8/layout/hProcess9"/>
    <dgm:cxn modelId="{7FCD92C9-AD20-4C6E-BF03-1FF758A8C565}" srcId="{77019419-C464-4605-B55C-1FF62420405D}" destId="{D5261BB0-5473-44D8-9665-ADAD08FAC54D}" srcOrd="1" destOrd="0" parTransId="{1B04B859-25B2-453A-9BAB-3762ED9876F6}" sibTransId="{FFE81F45-3D24-4997-93DF-353C49B78506}"/>
    <dgm:cxn modelId="{49CB15AB-374B-40FC-BE6D-4856B2F41822}" type="presParOf" srcId="{C45B8351-7A34-4A39-8B2F-69733D145F6F}" destId="{C6647239-4847-474C-B1F2-989D84171DE0}" srcOrd="0" destOrd="0" presId="urn:microsoft.com/office/officeart/2005/8/layout/hProcess9"/>
    <dgm:cxn modelId="{654602C9-9DA8-4834-8012-EADF2B2E1398}" type="presParOf" srcId="{C45B8351-7A34-4A39-8B2F-69733D145F6F}" destId="{4588C492-F7BA-4A7D-9EB4-8A53A85E7310}" srcOrd="1" destOrd="0" presId="urn:microsoft.com/office/officeart/2005/8/layout/hProcess9"/>
    <dgm:cxn modelId="{2A88AE68-F93D-40E7-98EA-9B59CD6F3D38}" type="presParOf" srcId="{4588C492-F7BA-4A7D-9EB4-8A53A85E7310}" destId="{1FB00B67-D8CC-4BB1-90AE-17844F1F1AED}" srcOrd="0" destOrd="0" presId="urn:microsoft.com/office/officeart/2005/8/layout/hProcess9"/>
    <dgm:cxn modelId="{7F67BBFE-7399-47D2-A96D-E19CB926A9B0}" type="presParOf" srcId="{4588C492-F7BA-4A7D-9EB4-8A53A85E7310}" destId="{FC257C10-71A5-493D-80E8-24606357A260}" srcOrd="1" destOrd="0" presId="urn:microsoft.com/office/officeart/2005/8/layout/hProcess9"/>
    <dgm:cxn modelId="{87BCF74E-81C4-42AD-9E51-70EEEE09599A}" type="presParOf" srcId="{4588C492-F7BA-4A7D-9EB4-8A53A85E7310}" destId="{3B68A19D-5B3E-4EF4-9D13-FD3C9A0C6C3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7019419-C464-4605-B55C-1FF62420405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C33C3883-C22A-49E8-BC0B-664A37E474AE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เสพ </a:t>
          </a:r>
          <a:r>
            <a:rPr lang="en-US" b="1" dirty="0">
              <a:solidFill>
                <a:schemeClr val="tx1"/>
              </a:solidFill>
            </a:rPr>
            <a:t>&amp; </a:t>
          </a:r>
          <a:r>
            <a:rPr lang="th-TH" b="1" dirty="0">
              <a:solidFill>
                <a:schemeClr val="tx1"/>
              </a:solidFill>
            </a:rPr>
            <a:t>มีไว้ในครอบครอง/มีไว้เพื่อจำหน่าย/จำหน่าย</a:t>
          </a:r>
          <a:endParaRPr lang="en-US" b="1" dirty="0">
            <a:solidFill>
              <a:schemeClr val="tx1"/>
            </a:solidFill>
          </a:endParaRPr>
        </a:p>
      </dgm:t>
    </dgm:pt>
    <dgm:pt modelId="{A6065B7F-1C71-44BE-BF9E-EA8195EB7BEB}" type="parTrans" cxnId="{D3F80016-6493-482C-BDF0-57E799FB53EE}">
      <dgm:prSet/>
      <dgm:spPr/>
      <dgm:t>
        <a:bodyPr/>
        <a:lstStyle/>
        <a:p>
          <a:endParaRPr lang="en-US"/>
        </a:p>
      </dgm:t>
    </dgm:pt>
    <dgm:pt modelId="{BB02FA9E-FFA7-4A5A-909A-1BB9135A1CA6}" type="sibTrans" cxnId="{D3F80016-6493-482C-BDF0-57E799FB53EE}">
      <dgm:prSet/>
      <dgm:spPr/>
      <dgm:t>
        <a:bodyPr/>
        <a:lstStyle/>
        <a:p>
          <a:endParaRPr lang="en-US"/>
        </a:p>
      </dgm:t>
    </dgm:pt>
    <dgm:pt modelId="{D5261BB0-5473-44D8-9665-ADAD08FAC54D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สมัครใจบำบัดก่อนความผิดปรากฏ</a:t>
          </a:r>
          <a:endParaRPr lang="en-US" b="1" dirty="0">
            <a:solidFill>
              <a:schemeClr val="tx1"/>
            </a:solidFill>
          </a:endParaRPr>
        </a:p>
      </dgm:t>
    </dgm:pt>
    <dgm:pt modelId="{1B04B859-25B2-453A-9BAB-3762ED9876F6}" type="parTrans" cxnId="{7FCD92C9-AD20-4C6E-BF03-1FF758A8C565}">
      <dgm:prSet/>
      <dgm:spPr/>
      <dgm:t>
        <a:bodyPr/>
        <a:lstStyle/>
        <a:p>
          <a:endParaRPr lang="en-US"/>
        </a:p>
      </dgm:t>
    </dgm:pt>
    <dgm:pt modelId="{FFE81F45-3D24-4997-93DF-353C49B78506}" type="sibTrans" cxnId="{7FCD92C9-AD20-4C6E-BF03-1FF758A8C565}">
      <dgm:prSet/>
      <dgm:spPr/>
      <dgm:t>
        <a:bodyPr/>
        <a:lstStyle/>
        <a:p>
          <a:endParaRPr lang="en-US"/>
        </a:p>
      </dgm:t>
    </dgm:pt>
    <dgm:pt modelId="{33F34D87-C29E-4476-A80A-DFB256A446F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บำบัดครบจนได้รับรองเป็นหนังสือ</a:t>
          </a:r>
        </a:p>
      </dgm:t>
    </dgm:pt>
    <dgm:pt modelId="{25BD10FA-09A1-4D28-8883-0BC9D35EF6EB}" type="parTrans" cxnId="{9F72CC67-4F37-473C-A0E7-EA67CF1AC54B}">
      <dgm:prSet/>
      <dgm:spPr/>
      <dgm:t>
        <a:bodyPr/>
        <a:lstStyle/>
        <a:p>
          <a:endParaRPr lang="en-US"/>
        </a:p>
      </dgm:t>
    </dgm:pt>
    <dgm:pt modelId="{E2555E52-F788-4796-9762-475E29B92A55}" type="sibTrans" cxnId="{9F72CC67-4F37-473C-A0E7-EA67CF1AC54B}">
      <dgm:prSet/>
      <dgm:spPr/>
      <dgm:t>
        <a:bodyPr/>
        <a:lstStyle/>
        <a:p>
          <a:endParaRPr lang="en-US"/>
        </a:p>
      </dgm:t>
    </dgm:pt>
    <dgm:pt modelId="{79872E15-A41A-45DB-8C94-6CF242C157AF}">
      <dgm:prSet phldrT="[Text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</a:rPr>
            <a:t>พ้นจากความผิด</a:t>
          </a:r>
        </a:p>
      </dgm:t>
    </dgm:pt>
    <dgm:pt modelId="{0C83D842-8222-4DF5-B5B4-E45E5E33786E}" type="parTrans" cxnId="{1D4D1DBF-5100-411E-9867-FB416CEF8C14}">
      <dgm:prSet/>
      <dgm:spPr/>
      <dgm:t>
        <a:bodyPr/>
        <a:lstStyle/>
        <a:p>
          <a:endParaRPr lang="en-US"/>
        </a:p>
      </dgm:t>
    </dgm:pt>
    <dgm:pt modelId="{B00EE491-FC26-4CDB-B041-3B0237CD0969}" type="sibTrans" cxnId="{1D4D1DBF-5100-411E-9867-FB416CEF8C14}">
      <dgm:prSet/>
      <dgm:spPr/>
      <dgm:t>
        <a:bodyPr/>
        <a:lstStyle/>
        <a:p>
          <a:endParaRPr lang="en-US"/>
        </a:p>
      </dgm:t>
    </dgm:pt>
    <dgm:pt modelId="{C45B8351-7A34-4A39-8B2F-69733D145F6F}" type="pres">
      <dgm:prSet presAssocID="{77019419-C464-4605-B55C-1FF62420405D}" presName="CompostProcess" presStyleCnt="0">
        <dgm:presLayoutVars>
          <dgm:dir/>
          <dgm:resizeHandles val="exact"/>
        </dgm:presLayoutVars>
      </dgm:prSet>
      <dgm:spPr/>
    </dgm:pt>
    <dgm:pt modelId="{C6647239-4847-474C-B1F2-989D84171DE0}" type="pres">
      <dgm:prSet presAssocID="{77019419-C464-4605-B55C-1FF62420405D}" presName="arrow" presStyleLbl="bgShp" presStyleIdx="0" presStyleCnt="1"/>
      <dgm:spPr/>
    </dgm:pt>
    <dgm:pt modelId="{4588C492-F7BA-4A7D-9EB4-8A53A85E7310}" type="pres">
      <dgm:prSet presAssocID="{77019419-C464-4605-B55C-1FF62420405D}" presName="linearProcess" presStyleCnt="0"/>
      <dgm:spPr/>
    </dgm:pt>
    <dgm:pt modelId="{1FB00B67-D8CC-4BB1-90AE-17844F1F1AED}" type="pres">
      <dgm:prSet presAssocID="{C33C3883-C22A-49E8-BC0B-664A37E474A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257C10-71A5-493D-80E8-24606357A260}" type="pres">
      <dgm:prSet presAssocID="{BB02FA9E-FFA7-4A5A-909A-1BB9135A1CA6}" presName="sibTrans" presStyleCnt="0"/>
      <dgm:spPr/>
    </dgm:pt>
    <dgm:pt modelId="{3B68A19D-5B3E-4EF4-9D13-FD3C9A0C6C39}" type="pres">
      <dgm:prSet presAssocID="{D5261BB0-5473-44D8-9665-ADAD08FAC54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F165D2-6187-4B1C-8537-F4731FE04FC0}" type="pres">
      <dgm:prSet presAssocID="{FFE81F45-3D24-4997-93DF-353C49B78506}" presName="sibTrans" presStyleCnt="0"/>
      <dgm:spPr/>
    </dgm:pt>
    <dgm:pt modelId="{1D138025-E12C-444E-8ED7-DB0585E26F95}" type="pres">
      <dgm:prSet presAssocID="{33F34D87-C29E-4476-A80A-DFB256A446F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DBCAE1-239C-4EA8-A830-7CC75EC83A24}" type="pres">
      <dgm:prSet presAssocID="{E2555E52-F788-4796-9762-475E29B92A55}" presName="sibTrans" presStyleCnt="0"/>
      <dgm:spPr/>
    </dgm:pt>
    <dgm:pt modelId="{0336CEF3-6B58-4D03-80BC-9AFF72149E6F}" type="pres">
      <dgm:prSet presAssocID="{79872E15-A41A-45DB-8C94-6CF242C157A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3F80016-6493-482C-BDF0-57E799FB53EE}" srcId="{77019419-C464-4605-B55C-1FF62420405D}" destId="{C33C3883-C22A-49E8-BC0B-664A37E474AE}" srcOrd="0" destOrd="0" parTransId="{A6065B7F-1C71-44BE-BF9E-EA8195EB7BEB}" sibTransId="{BB02FA9E-FFA7-4A5A-909A-1BB9135A1CA6}"/>
    <dgm:cxn modelId="{7FCD92C9-AD20-4C6E-BF03-1FF758A8C565}" srcId="{77019419-C464-4605-B55C-1FF62420405D}" destId="{D5261BB0-5473-44D8-9665-ADAD08FAC54D}" srcOrd="1" destOrd="0" parTransId="{1B04B859-25B2-453A-9BAB-3762ED9876F6}" sibTransId="{FFE81F45-3D24-4997-93DF-353C49B78506}"/>
    <dgm:cxn modelId="{95556547-D68F-4291-A796-C14C1BFEE3E3}" type="presOf" srcId="{33F34D87-C29E-4476-A80A-DFB256A446F5}" destId="{1D138025-E12C-444E-8ED7-DB0585E26F95}" srcOrd="0" destOrd="0" presId="urn:microsoft.com/office/officeart/2005/8/layout/hProcess9"/>
    <dgm:cxn modelId="{9F72CC67-4F37-473C-A0E7-EA67CF1AC54B}" srcId="{77019419-C464-4605-B55C-1FF62420405D}" destId="{33F34D87-C29E-4476-A80A-DFB256A446F5}" srcOrd="2" destOrd="0" parTransId="{25BD10FA-09A1-4D28-8883-0BC9D35EF6EB}" sibTransId="{E2555E52-F788-4796-9762-475E29B92A55}"/>
    <dgm:cxn modelId="{C5A212B1-E892-47DA-9DA4-64FAAE5936FC}" type="presOf" srcId="{77019419-C464-4605-B55C-1FF62420405D}" destId="{C45B8351-7A34-4A39-8B2F-69733D145F6F}" srcOrd="0" destOrd="0" presId="urn:microsoft.com/office/officeart/2005/8/layout/hProcess9"/>
    <dgm:cxn modelId="{F853322D-6FA6-4199-AFC0-FB7FECD1ACFB}" type="presOf" srcId="{C33C3883-C22A-49E8-BC0B-664A37E474AE}" destId="{1FB00B67-D8CC-4BB1-90AE-17844F1F1AED}" srcOrd="0" destOrd="0" presId="urn:microsoft.com/office/officeart/2005/8/layout/hProcess9"/>
    <dgm:cxn modelId="{FCFEC42F-C5A4-46FF-BE7A-076AC13F9CD9}" type="presOf" srcId="{79872E15-A41A-45DB-8C94-6CF242C157AF}" destId="{0336CEF3-6B58-4D03-80BC-9AFF72149E6F}" srcOrd="0" destOrd="0" presId="urn:microsoft.com/office/officeart/2005/8/layout/hProcess9"/>
    <dgm:cxn modelId="{276D964D-E1C3-4D68-867E-8825FBFA5443}" type="presOf" srcId="{D5261BB0-5473-44D8-9665-ADAD08FAC54D}" destId="{3B68A19D-5B3E-4EF4-9D13-FD3C9A0C6C39}" srcOrd="0" destOrd="0" presId="urn:microsoft.com/office/officeart/2005/8/layout/hProcess9"/>
    <dgm:cxn modelId="{1D4D1DBF-5100-411E-9867-FB416CEF8C14}" srcId="{77019419-C464-4605-B55C-1FF62420405D}" destId="{79872E15-A41A-45DB-8C94-6CF242C157AF}" srcOrd="3" destOrd="0" parTransId="{0C83D842-8222-4DF5-B5B4-E45E5E33786E}" sibTransId="{B00EE491-FC26-4CDB-B041-3B0237CD0969}"/>
    <dgm:cxn modelId="{49CB15AB-374B-40FC-BE6D-4856B2F41822}" type="presParOf" srcId="{C45B8351-7A34-4A39-8B2F-69733D145F6F}" destId="{C6647239-4847-474C-B1F2-989D84171DE0}" srcOrd="0" destOrd="0" presId="urn:microsoft.com/office/officeart/2005/8/layout/hProcess9"/>
    <dgm:cxn modelId="{654602C9-9DA8-4834-8012-EADF2B2E1398}" type="presParOf" srcId="{C45B8351-7A34-4A39-8B2F-69733D145F6F}" destId="{4588C492-F7BA-4A7D-9EB4-8A53A85E7310}" srcOrd="1" destOrd="0" presId="urn:microsoft.com/office/officeart/2005/8/layout/hProcess9"/>
    <dgm:cxn modelId="{2A88AE68-F93D-40E7-98EA-9B59CD6F3D38}" type="presParOf" srcId="{4588C492-F7BA-4A7D-9EB4-8A53A85E7310}" destId="{1FB00B67-D8CC-4BB1-90AE-17844F1F1AED}" srcOrd="0" destOrd="0" presId="urn:microsoft.com/office/officeart/2005/8/layout/hProcess9"/>
    <dgm:cxn modelId="{7F67BBFE-7399-47D2-A96D-E19CB926A9B0}" type="presParOf" srcId="{4588C492-F7BA-4A7D-9EB4-8A53A85E7310}" destId="{FC257C10-71A5-493D-80E8-24606357A260}" srcOrd="1" destOrd="0" presId="urn:microsoft.com/office/officeart/2005/8/layout/hProcess9"/>
    <dgm:cxn modelId="{87BCF74E-81C4-42AD-9E51-70EEEE09599A}" type="presParOf" srcId="{4588C492-F7BA-4A7D-9EB4-8A53A85E7310}" destId="{3B68A19D-5B3E-4EF4-9D13-FD3C9A0C6C39}" srcOrd="2" destOrd="0" presId="urn:microsoft.com/office/officeart/2005/8/layout/hProcess9"/>
    <dgm:cxn modelId="{50AA1D47-1AD6-457C-A61C-C5D7E8C5CE46}" type="presParOf" srcId="{4588C492-F7BA-4A7D-9EB4-8A53A85E7310}" destId="{FFF165D2-6187-4B1C-8537-F4731FE04FC0}" srcOrd="3" destOrd="0" presId="urn:microsoft.com/office/officeart/2005/8/layout/hProcess9"/>
    <dgm:cxn modelId="{5986F25B-514C-4964-BE87-A7E7C94333D4}" type="presParOf" srcId="{4588C492-F7BA-4A7D-9EB4-8A53A85E7310}" destId="{1D138025-E12C-444E-8ED7-DB0585E26F95}" srcOrd="4" destOrd="0" presId="urn:microsoft.com/office/officeart/2005/8/layout/hProcess9"/>
    <dgm:cxn modelId="{6B253E51-CA54-4915-B4C3-2A8A110DFE4E}" type="presParOf" srcId="{4588C492-F7BA-4A7D-9EB4-8A53A85E7310}" destId="{E6DBCAE1-239C-4EA8-A830-7CC75EC83A24}" srcOrd="5" destOrd="0" presId="urn:microsoft.com/office/officeart/2005/8/layout/hProcess9"/>
    <dgm:cxn modelId="{744BBBA8-F50A-4424-8522-1BF62CC48E40}" type="presParOf" srcId="{4588C492-F7BA-4A7D-9EB4-8A53A85E7310}" destId="{0336CEF3-6B58-4D03-80BC-9AFF72149E6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FC99144-BC0D-4DF4-8C5A-FC7BF828018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050B998-7C85-4BF0-980A-87C3AADDE354}">
      <dgm:prSet phldrT="[Text]" custT="1"/>
      <dgm:spPr/>
      <dgm:t>
        <a:bodyPr/>
        <a:lstStyle/>
        <a:p>
          <a:r>
            <a:rPr lang="th-TH" sz="5400" b="1" dirty="0">
              <a:solidFill>
                <a:schemeClr val="tx1"/>
              </a:solidFill>
            </a:rPr>
            <a:t>ถูกจับ</a:t>
          </a:r>
          <a:endParaRPr lang="en-US" sz="5400" b="1" dirty="0">
            <a:solidFill>
              <a:schemeClr val="tx1"/>
            </a:solidFill>
          </a:endParaRPr>
        </a:p>
      </dgm:t>
    </dgm:pt>
    <dgm:pt modelId="{30B72F5D-4A6F-4A09-8534-99551DCCE4B8}" type="parTrans" cxnId="{0803B3AC-776E-4AE9-84CB-96F197606DB7}">
      <dgm:prSet/>
      <dgm:spPr/>
      <dgm:t>
        <a:bodyPr/>
        <a:lstStyle/>
        <a:p>
          <a:endParaRPr lang="en-US"/>
        </a:p>
      </dgm:t>
    </dgm:pt>
    <dgm:pt modelId="{0EA0ACF1-C446-4AC3-9EA7-24CFE21A283D}" type="sibTrans" cxnId="{0803B3AC-776E-4AE9-84CB-96F197606DB7}">
      <dgm:prSet/>
      <dgm:spPr/>
      <dgm:t>
        <a:bodyPr/>
        <a:lstStyle/>
        <a:p>
          <a:endParaRPr lang="en-US"/>
        </a:p>
      </dgm:t>
    </dgm:pt>
    <dgm:pt modelId="{A445E1AD-BE1B-4A8C-B0A7-3C0F9DE8C1C0}">
      <dgm:prSet phldrT="[Text]" custT="1"/>
      <dgm:spPr/>
      <dgm:t>
        <a:bodyPr/>
        <a:lstStyle/>
        <a:p>
          <a:r>
            <a:rPr lang="th-TH" sz="3200" b="1" dirty="0">
              <a:solidFill>
                <a:schemeClr val="tx1"/>
              </a:solidFill>
            </a:rPr>
            <a:t>ส่งไปคณะอนุกรรมการฟื้นฟู</a:t>
          </a:r>
          <a:endParaRPr lang="en-US" sz="3200" b="1" dirty="0">
            <a:solidFill>
              <a:schemeClr val="tx1"/>
            </a:solidFill>
          </a:endParaRPr>
        </a:p>
      </dgm:t>
    </dgm:pt>
    <dgm:pt modelId="{8E51BD12-FB56-40A8-BD04-3F2744EE1623}" type="parTrans" cxnId="{46D8E264-8900-413C-A86F-93EEDCA1C390}">
      <dgm:prSet/>
      <dgm:spPr/>
      <dgm:t>
        <a:bodyPr/>
        <a:lstStyle/>
        <a:p>
          <a:endParaRPr lang="en-US"/>
        </a:p>
      </dgm:t>
    </dgm:pt>
    <dgm:pt modelId="{75E6226D-156E-4434-9F3B-D755F8936667}" type="sibTrans" cxnId="{46D8E264-8900-413C-A86F-93EEDCA1C390}">
      <dgm:prSet/>
      <dgm:spPr/>
      <dgm:t>
        <a:bodyPr/>
        <a:lstStyle/>
        <a:p>
          <a:endParaRPr lang="en-US"/>
        </a:p>
      </dgm:t>
    </dgm:pt>
    <dgm:pt modelId="{C806B7F9-6002-4AA7-AB1C-9B7E09F40844}" type="pres">
      <dgm:prSet presAssocID="{3FC99144-BC0D-4DF4-8C5A-FC7BF8280188}" presName="CompostProcess" presStyleCnt="0">
        <dgm:presLayoutVars>
          <dgm:dir/>
          <dgm:resizeHandles val="exact"/>
        </dgm:presLayoutVars>
      </dgm:prSet>
      <dgm:spPr/>
    </dgm:pt>
    <dgm:pt modelId="{3E852FB4-D06B-4AA4-A566-D179472FAF19}" type="pres">
      <dgm:prSet presAssocID="{3FC99144-BC0D-4DF4-8C5A-FC7BF8280188}" presName="arrow" presStyleLbl="bgShp" presStyleIdx="0" presStyleCnt="1"/>
      <dgm:spPr/>
    </dgm:pt>
    <dgm:pt modelId="{08F642B7-3237-4846-87F6-A515FD07DEE5}" type="pres">
      <dgm:prSet presAssocID="{3FC99144-BC0D-4DF4-8C5A-FC7BF8280188}" presName="linearProcess" presStyleCnt="0"/>
      <dgm:spPr/>
    </dgm:pt>
    <dgm:pt modelId="{17EA2EDC-E8F9-43B0-AA7D-FC3B2CDB7E6B}" type="pres">
      <dgm:prSet presAssocID="{E050B998-7C85-4BF0-980A-87C3AADDE35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207635-664C-43BF-8710-DCCF5732CF90}" type="pres">
      <dgm:prSet presAssocID="{0EA0ACF1-C446-4AC3-9EA7-24CFE21A283D}" presName="sibTrans" presStyleCnt="0"/>
      <dgm:spPr/>
    </dgm:pt>
    <dgm:pt modelId="{C498540B-6DE6-477F-A32F-2F0D3B8BE90B}" type="pres">
      <dgm:prSet presAssocID="{A445E1AD-BE1B-4A8C-B0A7-3C0F9DE8C1C0}" presName="textNode" presStyleLbl="node1" presStyleIdx="1" presStyleCnt="2" custScaleX="1151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44D506A-14F4-49E1-BB03-7423B742F492}" type="presOf" srcId="{E050B998-7C85-4BF0-980A-87C3AADDE354}" destId="{17EA2EDC-E8F9-43B0-AA7D-FC3B2CDB7E6B}" srcOrd="0" destOrd="0" presId="urn:microsoft.com/office/officeart/2005/8/layout/hProcess9"/>
    <dgm:cxn modelId="{46D8E264-8900-413C-A86F-93EEDCA1C390}" srcId="{3FC99144-BC0D-4DF4-8C5A-FC7BF8280188}" destId="{A445E1AD-BE1B-4A8C-B0A7-3C0F9DE8C1C0}" srcOrd="1" destOrd="0" parTransId="{8E51BD12-FB56-40A8-BD04-3F2744EE1623}" sibTransId="{75E6226D-156E-4434-9F3B-D755F8936667}"/>
    <dgm:cxn modelId="{9AD1D3DF-DE6E-488C-AC12-1B1B8EBE662A}" type="presOf" srcId="{A445E1AD-BE1B-4A8C-B0A7-3C0F9DE8C1C0}" destId="{C498540B-6DE6-477F-A32F-2F0D3B8BE90B}" srcOrd="0" destOrd="0" presId="urn:microsoft.com/office/officeart/2005/8/layout/hProcess9"/>
    <dgm:cxn modelId="{0803B3AC-776E-4AE9-84CB-96F197606DB7}" srcId="{3FC99144-BC0D-4DF4-8C5A-FC7BF8280188}" destId="{E050B998-7C85-4BF0-980A-87C3AADDE354}" srcOrd="0" destOrd="0" parTransId="{30B72F5D-4A6F-4A09-8534-99551DCCE4B8}" sibTransId="{0EA0ACF1-C446-4AC3-9EA7-24CFE21A283D}"/>
    <dgm:cxn modelId="{5AE7DCF7-568C-4F8C-9CDC-1307B589F24B}" type="presOf" srcId="{3FC99144-BC0D-4DF4-8C5A-FC7BF8280188}" destId="{C806B7F9-6002-4AA7-AB1C-9B7E09F40844}" srcOrd="0" destOrd="0" presId="urn:microsoft.com/office/officeart/2005/8/layout/hProcess9"/>
    <dgm:cxn modelId="{5F1173AA-449C-46AA-A52B-4054634227F8}" type="presParOf" srcId="{C806B7F9-6002-4AA7-AB1C-9B7E09F40844}" destId="{3E852FB4-D06B-4AA4-A566-D179472FAF19}" srcOrd="0" destOrd="0" presId="urn:microsoft.com/office/officeart/2005/8/layout/hProcess9"/>
    <dgm:cxn modelId="{E232F0B2-F6E1-4C86-A1EF-A43A39699AFC}" type="presParOf" srcId="{C806B7F9-6002-4AA7-AB1C-9B7E09F40844}" destId="{08F642B7-3237-4846-87F6-A515FD07DEE5}" srcOrd="1" destOrd="0" presId="urn:microsoft.com/office/officeart/2005/8/layout/hProcess9"/>
    <dgm:cxn modelId="{16421500-A875-4D1F-98AA-C359EFDA1B26}" type="presParOf" srcId="{08F642B7-3237-4846-87F6-A515FD07DEE5}" destId="{17EA2EDC-E8F9-43B0-AA7D-FC3B2CDB7E6B}" srcOrd="0" destOrd="0" presId="urn:microsoft.com/office/officeart/2005/8/layout/hProcess9"/>
    <dgm:cxn modelId="{DEC65D4F-7554-4DD3-84E5-86DBBBB4C3CE}" type="presParOf" srcId="{08F642B7-3237-4846-87F6-A515FD07DEE5}" destId="{23207635-664C-43BF-8710-DCCF5732CF90}" srcOrd="1" destOrd="0" presId="urn:microsoft.com/office/officeart/2005/8/layout/hProcess9"/>
    <dgm:cxn modelId="{5A612C5C-3FB3-4B39-82D4-1A33F653AACA}" type="presParOf" srcId="{08F642B7-3237-4846-87F6-A515FD07DEE5}" destId="{C498540B-6DE6-477F-A32F-2F0D3B8BE90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6B95CDA-C790-49F7-BA2C-02D3632AE6D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82251-AAEE-4AAE-A515-B624F578A1FE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 ๑. ยาบ้า,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ยาอี</a:t>
          </a:r>
          <a:endParaRPr lang="en-US" b="1" dirty="0">
            <a:solidFill>
              <a:schemeClr val="tx1"/>
            </a:solidFill>
          </a:endParaRPr>
        </a:p>
      </dgm:t>
    </dgm:pt>
    <dgm:pt modelId="{4E10C794-B340-4649-9AE6-CA96AF3AEFBA}" type="parTrans" cxnId="{62DAE92C-185D-42ED-A001-EFFB43BC173F}">
      <dgm:prSet/>
      <dgm:spPr/>
      <dgm:t>
        <a:bodyPr/>
        <a:lstStyle/>
        <a:p>
          <a:endParaRPr lang="en-US"/>
        </a:p>
      </dgm:t>
    </dgm:pt>
    <dgm:pt modelId="{FB7DC9B3-35CF-4CA2-982E-D4557D392336}" type="sibTrans" cxnId="{62DAE92C-185D-42ED-A001-EFFB43BC173F}">
      <dgm:prSet/>
      <dgm:spPr/>
      <dgm:t>
        <a:bodyPr/>
        <a:lstStyle/>
        <a:p>
          <a:endParaRPr lang="en-US"/>
        </a:p>
      </dgm:t>
    </dgm:pt>
    <dgm:pt modelId="{802DF59F-B6B9-41B7-BC79-13C2E34A965E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๒. ฝิ่น,โคคาอีน</a:t>
          </a:r>
          <a:endParaRPr lang="en-US" b="1" dirty="0">
            <a:solidFill>
              <a:schemeClr val="tx1"/>
            </a:solidFill>
          </a:endParaRPr>
        </a:p>
      </dgm:t>
    </dgm:pt>
    <dgm:pt modelId="{9D88D5A0-36D0-47B1-9329-ED0A2D8B186B}" type="parTrans" cxnId="{3B63A3AC-452E-4439-85F4-08B77DCCC8ED}">
      <dgm:prSet/>
      <dgm:spPr/>
      <dgm:t>
        <a:bodyPr/>
        <a:lstStyle/>
        <a:p>
          <a:endParaRPr lang="en-US"/>
        </a:p>
      </dgm:t>
    </dgm:pt>
    <dgm:pt modelId="{C49A0877-351B-4FAA-B48A-6FB3277F8CE6}" type="sibTrans" cxnId="{3B63A3AC-452E-4439-85F4-08B77DCCC8ED}">
      <dgm:prSet/>
      <dgm:spPr/>
      <dgm:t>
        <a:bodyPr/>
        <a:lstStyle/>
        <a:p>
          <a:endParaRPr lang="en-US"/>
        </a:p>
      </dgm:t>
    </dgm:pt>
    <dgm:pt modelId="{79854D1E-59D8-42EE-94ED-1891B7BE8E16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๓. กัญชา</a:t>
          </a:r>
          <a:endParaRPr lang="en-US" b="1" dirty="0">
            <a:solidFill>
              <a:schemeClr val="tx1"/>
            </a:solidFill>
          </a:endParaRPr>
        </a:p>
      </dgm:t>
    </dgm:pt>
    <dgm:pt modelId="{BF38FC03-CE16-42D7-BE16-D8621D7841F3}" type="parTrans" cxnId="{C917A7D4-EC9B-4667-BC4C-79F214E8D63B}">
      <dgm:prSet/>
      <dgm:spPr/>
      <dgm:t>
        <a:bodyPr/>
        <a:lstStyle/>
        <a:p>
          <a:endParaRPr lang="en-US"/>
        </a:p>
      </dgm:t>
    </dgm:pt>
    <dgm:pt modelId="{F89CA358-CC86-4928-B24D-2D98CCB51841}" type="sibTrans" cxnId="{C917A7D4-EC9B-4667-BC4C-79F214E8D63B}">
      <dgm:prSet/>
      <dgm:spPr/>
      <dgm:t>
        <a:bodyPr/>
        <a:lstStyle/>
        <a:p>
          <a:endParaRPr lang="en-US"/>
        </a:p>
      </dgm:t>
    </dgm:pt>
    <dgm:pt modelId="{7FA250C6-411D-4785-93A5-74FC1DB6E8E1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๔. สารระเหย</a:t>
          </a:r>
          <a:endParaRPr lang="en-US" b="1" dirty="0">
            <a:solidFill>
              <a:schemeClr val="tx1"/>
            </a:solidFill>
          </a:endParaRPr>
        </a:p>
      </dgm:t>
    </dgm:pt>
    <dgm:pt modelId="{6EAE6537-9711-49D8-8CDD-0FE14BE8FFA0}" type="parTrans" cxnId="{671A5BB7-8991-4E9B-816B-F3EAFF3C1915}">
      <dgm:prSet/>
      <dgm:spPr/>
      <dgm:t>
        <a:bodyPr/>
        <a:lstStyle/>
        <a:p>
          <a:endParaRPr lang="en-US"/>
        </a:p>
      </dgm:t>
    </dgm:pt>
    <dgm:pt modelId="{B0696FEF-45B4-4486-BD23-D468C54C0D32}" type="sibTrans" cxnId="{671A5BB7-8991-4E9B-816B-F3EAFF3C1915}">
      <dgm:prSet/>
      <dgm:spPr/>
      <dgm:t>
        <a:bodyPr/>
        <a:lstStyle/>
        <a:p>
          <a:endParaRPr lang="en-US"/>
        </a:p>
      </dgm:t>
    </dgm:pt>
    <dgm:pt modelId="{DC60EEBF-2F08-4B5E-A026-24A638D3B0B2}" type="pres">
      <dgm:prSet presAssocID="{86B95CDA-C790-49F7-BA2C-02D3632AE6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B174B3A-1BA0-499F-8DA7-AA7F25C3059A}" type="pres">
      <dgm:prSet presAssocID="{86B95CDA-C790-49F7-BA2C-02D3632AE6D4}" presName="bkgdShp" presStyleLbl="alignAccFollowNode1" presStyleIdx="0" presStyleCnt="1"/>
      <dgm:spPr/>
    </dgm:pt>
    <dgm:pt modelId="{386523FF-0863-4B7C-B85F-32CA0BAD4D45}" type="pres">
      <dgm:prSet presAssocID="{86B95CDA-C790-49F7-BA2C-02D3632AE6D4}" presName="linComp" presStyleCnt="0"/>
      <dgm:spPr/>
    </dgm:pt>
    <dgm:pt modelId="{3B9BA6F9-466B-490A-AD43-1F0B679D10CC}" type="pres">
      <dgm:prSet presAssocID="{B8D82251-AAEE-4AAE-A515-B624F578A1FE}" presName="compNode" presStyleCnt="0"/>
      <dgm:spPr/>
    </dgm:pt>
    <dgm:pt modelId="{A2BF4CB0-6A2F-4B16-92F3-AC9835E5CC41}" type="pres">
      <dgm:prSet presAssocID="{B8D82251-AAEE-4AAE-A515-B624F578A1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929891-8EF1-435C-8ECA-C0831DBE0E7E}" type="pres">
      <dgm:prSet presAssocID="{B8D82251-AAEE-4AAE-A515-B624F578A1FE}" presName="invisiNode" presStyleLbl="node1" presStyleIdx="0" presStyleCnt="4"/>
      <dgm:spPr/>
    </dgm:pt>
    <dgm:pt modelId="{372992B9-2D93-4CB2-A94C-38211FA3BBCD}" type="pres">
      <dgm:prSet presAssocID="{B8D82251-AAEE-4AAE-A515-B624F578A1FE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8C9CE3B8-1B4B-48A2-B010-0E231CAAA2B6}" type="pres">
      <dgm:prSet presAssocID="{FB7DC9B3-35CF-4CA2-982E-D4557D392336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4102053-D5EC-42B6-BF74-94B54BDA85A0}" type="pres">
      <dgm:prSet presAssocID="{802DF59F-B6B9-41B7-BC79-13C2E34A965E}" presName="compNode" presStyleCnt="0"/>
      <dgm:spPr/>
    </dgm:pt>
    <dgm:pt modelId="{0687CEE3-EEB8-4FA5-B836-234B128A2C98}" type="pres">
      <dgm:prSet presAssocID="{802DF59F-B6B9-41B7-BC79-13C2E34A96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05989C-4269-4F29-A868-FCAFFD13746E}" type="pres">
      <dgm:prSet presAssocID="{802DF59F-B6B9-41B7-BC79-13C2E34A965E}" presName="invisiNode" presStyleLbl="node1" presStyleIdx="1" presStyleCnt="4"/>
      <dgm:spPr/>
    </dgm:pt>
    <dgm:pt modelId="{8C326303-5910-4BC0-95AD-5563706CB03C}" type="pres">
      <dgm:prSet presAssocID="{802DF59F-B6B9-41B7-BC79-13C2E34A965E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A1D7D62-9256-46FE-9BFD-D709A0E7FCD1}" type="pres">
      <dgm:prSet presAssocID="{C49A0877-351B-4FAA-B48A-6FB3277F8CE6}" presName="sibTrans" presStyleLbl="sibTrans2D1" presStyleIdx="0" presStyleCnt="0"/>
      <dgm:spPr/>
      <dgm:t>
        <a:bodyPr/>
        <a:lstStyle/>
        <a:p>
          <a:endParaRPr lang="th-TH"/>
        </a:p>
      </dgm:t>
    </dgm:pt>
    <dgm:pt modelId="{FDCACBD5-21AA-41E7-B6B3-EA262BAD7D23}" type="pres">
      <dgm:prSet presAssocID="{79854D1E-59D8-42EE-94ED-1891B7BE8E16}" presName="compNode" presStyleCnt="0"/>
      <dgm:spPr/>
    </dgm:pt>
    <dgm:pt modelId="{A9221F0B-3EFD-464D-858A-7E84BA2B0416}" type="pres">
      <dgm:prSet presAssocID="{79854D1E-59D8-42EE-94ED-1891B7BE8E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72B1FE-CD39-4540-AC52-E0A72E9C005F}" type="pres">
      <dgm:prSet presAssocID="{79854D1E-59D8-42EE-94ED-1891B7BE8E16}" presName="invisiNode" presStyleLbl="node1" presStyleIdx="2" presStyleCnt="4"/>
      <dgm:spPr/>
    </dgm:pt>
    <dgm:pt modelId="{D791D04A-7DEA-4F3C-AEAD-BC5726CC6510}" type="pres">
      <dgm:prSet presAssocID="{79854D1E-59D8-42EE-94ED-1891B7BE8E16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14CE1CBD-4DD3-4D44-99C1-990494C5A206}" type="pres">
      <dgm:prSet presAssocID="{F89CA358-CC86-4928-B24D-2D98CCB51841}" presName="sibTrans" presStyleLbl="sibTrans2D1" presStyleIdx="0" presStyleCnt="0"/>
      <dgm:spPr/>
      <dgm:t>
        <a:bodyPr/>
        <a:lstStyle/>
        <a:p>
          <a:endParaRPr lang="th-TH"/>
        </a:p>
      </dgm:t>
    </dgm:pt>
    <dgm:pt modelId="{5D114E23-B557-422C-8DC6-6E92AD037CCB}" type="pres">
      <dgm:prSet presAssocID="{7FA250C6-411D-4785-93A5-74FC1DB6E8E1}" presName="compNode" presStyleCnt="0"/>
      <dgm:spPr/>
    </dgm:pt>
    <dgm:pt modelId="{C18BD220-33BE-4630-8C3B-303F29482582}" type="pres">
      <dgm:prSet presAssocID="{7FA250C6-411D-4785-93A5-74FC1DB6E8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DAF950-0222-4340-BA9A-9418DEE269D0}" type="pres">
      <dgm:prSet presAssocID="{7FA250C6-411D-4785-93A5-74FC1DB6E8E1}" presName="invisiNode" presStyleLbl="node1" presStyleIdx="3" presStyleCnt="4"/>
      <dgm:spPr/>
    </dgm:pt>
    <dgm:pt modelId="{8BFC760F-171F-425F-9159-82CC6A37129B}" type="pres">
      <dgm:prSet presAssocID="{7FA250C6-411D-4785-93A5-74FC1DB6E8E1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0000" b="-20000"/>
          </a:stretch>
        </a:blipFill>
      </dgm:spPr>
    </dgm:pt>
  </dgm:ptLst>
  <dgm:cxnLst>
    <dgm:cxn modelId="{5B171656-73CF-473F-8A43-E079F1D6D7B9}" type="presOf" srcId="{C49A0877-351B-4FAA-B48A-6FB3277F8CE6}" destId="{AA1D7D62-9256-46FE-9BFD-D709A0E7FCD1}" srcOrd="0" destOrd="0" presId="urn:microsoft.com/office/officeart/2005/8/layout/pList2"/>
    <dgm:cxn modelId="{45FC4F62-F606-45C9-9E0C-E8D9F554D86E}" type="presOf" srcId="{FB7DC9B3-35CF-4CA2-982E-D4557D392336}" destId="{8C9CE3B8-1B4B-48A2-B010-0E231CAAA2B6}" srcOrd="0" destOrd="0" presId="urn:microsoft.com/office/officeart/2005/8/layout/pList2"/>
    <dgm:cxn modelId="{62DAE92C-185D-42ED-A001-EFFB43BC173F}" srcId="{86B95CDA-C790-49F7-BA2C-02D3632AE6D4}" destId="{B8D82251-AAEE-4AAE-A515-B624F578A1FE}" srcOrd="0" destOrd="0" parTransId="{4E10C794-B340-4649-9AE6-CA96AF3AEFBA}" sibTransId="{FB7DC9B3-35CF-4CA2-982E-D4557D392336}"/>
    <dgm:cxn modelId="{671A5BB7-8991-4E9B-816B-F3EAFF3C1915}" srcId="{86B95CDA-C790-49F7-BA2C-02D3632AE6D4}" destId="{7FA250C6-411D-4785-93A5-74FC1DB6E8E1}" srcOrd="3" destOrd="0" parTransId="{6EAE6537-9711-49D8-8CDD-0FE14BE8FFA0}" sibTransId="{B0696FEF-45B4-4486-BD23-D468C54C0D32}"/>
    <dgm:cxn modelId="{6C9FCC84-2362-42E2-BC8A-EB41CF53819C}" type="presOf" srcId="{B8D82251-AAEE-4AAE-A515-B624F578A1FE}" destId="{A2BF4CB0-6A2F-4B16-92F3-AC9835E5CC41}" srcOrd="0" destOrd="0" presId="urn:microsoft.com/office/officeart/2005/8/layout/pList2"/>
    <dgm:cxn modelId="{3B63A3AC-452E-4439-85F4-08B77DCCC8ED}" srcId="{86B95CDA-C790-49F7-BA2C-02D3632AE6D4}" destId="{802DF59F-B6B9-41B7-BC79-13C2E34A965E}" srcOrd="1" destOrd="0" parTransId="{9D88D5A0-36D0-47B1-9329-ED0A2D8B186B}" sibTransId="{C49A0877-351B-4FAA-B48A-6FB3277F8CE6}"/>
    <dgm:cxn modelId="{CE1F7242-04A9-4077-90B3-4E15C2FCAC37}" type="presOf" srcId="{7FA250C6-411D-4785-93A5-74FC1DB6E8E1}" destId="{C18BD220-33BE-4630-8C3B-303F29482582}" srcOrd="0" destOrd="0" presId="urn:microsoft.com/office/officeart/2005/8/layout/pList2"/>
    <dgm:cxn modelId="{3EB25EB4-00EC-4A98-901D-DEF9217BBF43}" type="presOf" srcId="{79854D1E-59D8-42EE-94ED-1891B7BE8E16}" destId="{A9221F0B-3EFD-464D-858A-7E84BA2B0416}" srcOrd="0" destOrd="0" presId="urn:microsoft.com/office/officeart/2005/8/layout/pList2"/>
    <dgm:cxn modelId="{5DCD3211-590D-4A2A-BAAA-10DBE48E80FC}" type="presOf" srcId="{802DF59F-B6B9-41B7-BC79-13C2E34A965E}" destId="{0687CEE3-EEB8-4FA5-B836-234B128A2C98}" srcOrd="0" destOrd="0" presId="urn:microsoft.com/office/officeart/2005/8/layout/pList2"/>
    <dgm:cxn modelId="{C917A7D4-EC9B-4667-BC4C-79F214E8D63B}" srcId="{86B95CDA-C790-49F7-BA2C-02D3632AE6D4}" destId="{79854D1E-59D8-42EE-94ED-1891B7BE8E16}" srcOrd="2" destOrd="0" parTransId="{BF38FC03-CE16-42D7-BE16-D8621D7841F3}" sibTransId="{F89CA358-CC86-4928-B24D-2D98CCB51841}"/>
    <dgm:cxn modelId="{92BE1B49-737A-4FD0-9BCE-7E4501D11749}" type="presOf" srcId="{F89CA358-CC86-4928-B24D-2D98CCB51841}" destId="{14CE1CBD-4DD3-4D44-99C1-990494C5A206}" srcOrd="0" destOrd="0" presId="urn:microsoft.com/office/officeart/2005/8/layout/pList2"/>
    <dgm:cxn modelId="{B5DE8C41-CB83-421C-9F04-DC1C9D05CDC2}" type="presOf" srcId="{86B95CDA-C790-49F7-BA2C-02D3632AE6D4}" destId="{DC60EEBF-2F08-4B5E-A026-24A638D3B0B2}" srcOrd="0" destOrd="0" presId="urn:microsoft.com/office/officeart/2005/8/layout/pList2"/>
    <dgm:cxn modelId="{3A3D2042-9445-41BD-B8D0-930A316E62E6}" type="presParOf" srcId="{DC60EEBF-2F08-4B5E-A026-24A638D3B0B2}" destId="{6B174B3A-1BA0-499F-8DA7-AA7F25C3059A}" srcOrd="0" destOrd="0" presId="urn:microsoft.com/office/officeart/2005/8/layout/pList2"/>
    <dgm:cxn modelId="{765C3937-AB8C-46BA-B219-D003F7596385}" type="presParOf" srcId="{DC60EEBF-2F08-4B5E-A026-24A638D3B0B2}" destId="{386523FF-0863-4B7C-B85F-32CA0BAD4D45}" srcOrd="1" destOrd="0" presId="urn:microsoft.com/office/officeart/2005/8/layout/pList2"/>
    <dgm:cxn modelId="{21E95ECB-E50C-42AA-A6FC-750180F1026C}" type="presParOf" srcId="{386523FF-0863-4B7C-B85F-32CA0BAD4D45}" destId="{3B9BA6F9-466B-490A-AD43-1F0B679D10CC}" srcOrd="0" destOrd="0" presId="urn:microsoft.com/office/officeart/2005/8/layout/pList2"/>
    <dgm:cxn modelId="{179BA8A7-6D6C-4908-87FA-76D95F0ABADD}" type="presParOf" srcId="{3B9BA6F9-466B-490A-AD43-1F0B679D10CC}" destId="{A2BF4CB0-6A2F-4B16-92F3-AC9835E5CC41}" srcOrd="0" destOrd="0" presId="urn:microsoft.com/office/officeart/2005/8/layout/pList2"/>
    <dgm:cxn modelId="{BEA0FC58-9529-4F98-B050-FE3AB26B3641}" type="presParOf" srcId="{3B9BA6F9-466B-490A-AD43-1F0B679D10CC}" destId="{70929891-8EF1-435C-8ECA-C0831DBE0E7E}" srcOrd="1" destOrd="0" presId="urn:microsoft.com/office/officeart/2005/8/layout/pList2"/>
    <dgm:cxn modelId="{DC470586-0BA3-433B-AB47-398779A40528}" type="presParOf" srcId="{3B9BA6F9-466B-490A-AD43-1F0B679D10CC}" destId="{372992B9-2D93-4CB2-A94C-38211FA3BBCD}" srcOrd="2" destOrd="0" presId="urn:microsoft.com/office/officeart/2005/8/layout/pList2"/>
    <dgm:cxn modelId="{64BCCCF8-9D08-4AAB-9568-961AFA7D5B2E}" type="presParOf" srcId="{386523FF-0863-4B7C-B85F-32CA0BAD4D45}" destId="{8C9CE3B8-1B4B-48A2-B010-0E231CAAA2B6}" srcOrd="1" destOrd="0" presId="urn:microsoft.com/office/officeart/2005/8/layout/pList2"/>
    <dgm:cxn modelId="{651F93CF-A566-4A9D-95AD-35746ABBB3CA}" type="presParOf" srcId="{386523FF-0863-4B7C-B85F-32CA0BAD4D45}" destId="{14102053-D5EC-42B6-BF74-94B54BDA85A0}" srcOrd="2" destOrd="0" presId="urn:microsoft.com/office/officeart/2005/8/layout/pList2"/>
    <dgm:cxn modelId="{0B60958C-6553-4D79-93A7-D9F27B79E47A}" type="presParOf" srcId="{14102053-D5EC-42B6-BF74-94B54BDA85A0}" destId="{0687CEE3-EEB8-4FA5-B836-234B128A2C98}" srcOrd="0" destOrd="0" presId="urn:microsoft.com/office/officeart/2005/8/layout/pList2"/>
    <dgm:cxn modelId="{BE53F440-14A3-414A-BE1A-2AD97F3E9845}" type="presParOf" srcId="{14102053-D5EC-42B6-BF74-94B54BDA85A0}" destId="{FC05989C-4269-4F29-A868-FCAFFD13746E}" srcOrd="1" destOrd="0" presId="urn:microsoft.com/office/officeart/2005/8/layout/pList2"/>
    <dgm:cxn modelId="{B127B327-F3D6-4C67-8A94-DD3AD210B4FF}" type="presParOf" srcId="{14102053-D5EC-42B6-BF74-94B54BDA85A0}" destId="{8C326303-5910-4BC0-95AD-5563706CB03C}" srcOrd="2" destOrd="0" presId="urn:microsoft.com/office/officeart/2005/8/layout/pList2"/>
    <dgm:cxn modelId="{1EFAB2C5-8391-4642-969B-4B2E6188BE54}" type="presParOf" srcId="{386523FF-0863-4B7C-B85F-32CA0BAD4D45}" destId="{AA1D7D62-9256-46FE-9BFD-D709A0E7FCD1}" srcOrd="3" destOrd="0" presId="urn:microsoft.com/office/officeart/2005/8/layout/pList2"/>
    <dgm:cxn modelId="{A2E712DC-B4BD-4B59-A25F-A2DD811415C8}" type="presParOf" srcId="{386523FF-0863-4B7C-B85F-32CA0BAD4D45}" destId="{FDCACBD5-21AA-41E7-B6B3-EA262BAD7D23}" srcOrd="4" destOrd="0" presId="urn:microsoft.com/office/officeart/2005/8/layout/pList2"/>
    <dgm:cxn modelId="{94614B9D-4C08-42DA-9CD4-D1781B5AFF85}" type="presParOf" srcId="{FDCACBD5-21AA-41E7-B6B3-EA262BAD7D23}" destId="{A9221F0B-3EFD-464D-858A-7E84BA2B0416}" srcOrd="0" destOrd="0" presId="urn:microsoft.com/office/officeart/2005/8/layout/pList2"/>
    <dgm:cxn modelId="{787A973A-C56F-4399-9CCE-35E8DD66DABA}" type="presParOf" srcId="{FDCACBD5-21AA-41E7-B6B3-EA262BAD7D23}" destId="{FE72B1FE-CD39-4540-AC52-E0A72E9C005F}" srcOrd="1" destOrd="0" presId="urn:microsoft.com/office/officeart/2005/8/layout/pList2"/>
    <dgm:cxn modelId="{64872949-EF20-4980-B19E-B34C290A3C37}" type="presParOf" srcId="{FDCACBD5-21AA-41E7-B6B3-EA262BAD7D23}" destId="{D791D04A-7DEA-4F3C-AEAD-BC5726CC6510}" srcOrd="2" destOrd="0" presId="urn:microsoft.com/office/officeart/2005/8/layout/pList2"/>
    <dgm:cxn modelId="{925303FE-3CA6-4D5E-A936-AE83A1133AD3}" type="presParOf" srcId="{386523FF-0863-4B7C-B85F-32CA0BAD4D45}" destId="{14CE1CBD-4DD3-4D44-99C1-990494C5A206}" srcOrd="5" destOrd="0" presId="urn:microsoft.com/office/officeart/2005/8/layout/pList2"/>
    <dgm:cxn modelId="{08ABA559-0601-41BA-B094-3FADE776785B}" type="presParOf" srcId="{386523FF-0863-4B7C-B85F-32CA0BAD4D45}" destId="{5D114E23-B557-422C-8DC6-6E92AD037CCB}" srcOrd="6" destOrd="0" presId="urn:microsoft.com/office/officeart/2005/8/layout/pList2"/>
    <dgm:cxn modelId="{8B38A75B-2E24-4A5D-A345-CAAB2FBDBB7C}" type="presParOf" srcId="{5D114E23-B557-422C-8DC6-6E92AD037CCB}" destId="{C18BD220-33BE-4630-8C3B-303F29482582}" srcOrd="0" destOrd="0" presId="urn:microsoft.com/office/officeart/2005/8/layout/pList2"/>
    <dgm:cxn modelId="{ABFBEE90-3BA1-444B-ADC5-49DA4DC641C6}" type="presParOf" srcId="{5D114E23-B557-422C-8DC6-6E92AD037CCB}" destId="{87DAF950-0222-4340-BA9A-9418DEE269D0}" srcOrd="1" destOrd="0" presId="urn:microsoft.com/office/officeart/2005/8/layout/pList2"/>
    <dgm:cxn modelId="{B7F4A334-6BC6-4A56-A670-C804C29046EC}" type="presParOf" srcId="{5D114E23-B557-422C-8DC6-6E92AD037CCB}" destId="{8BFC760F-171F-425F-9159-82CC6A3712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235E3C-0317-4BA7-AD2D-E58A8262D3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ED7EA-216A-4DDA-B04A-9238EC5945EF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h-TH" b="1" dirty="0"/>
            <a:t>สถานที่</a:t>
          </a:r>
          <a:r>
            <a:rPr lang="th-TH" b="1" dirty="0">
              <a:highlight>
                <a:srgbClr val="FFFF00"/>
              </a:highlight>
            </a:rPr>
            <a:t>ตรวจพิสูจน์</a:t>
          </a:r>
          <a:r>
            <a:rPr lang="th-TH" b="1" dirty="0">
              <a:highlight>
                <a:srgbClr val="00FF00"/>
              </a:highlight>
            </a:rPr>
            <a:t>ควบคุม </a:t>
          </a:r>
          <a:r>
            <a:rPr lang="th-TH" b="1" dirty="0">
              <a:highlight>
                <a:srgbClr val="00FFFF"/>
              </a:highlight>
            </a:rPr>
            <a:t>ฟื้นฟู </a:t>
          </a:r>
        </a:p>
        <a:p>
          <a:pPr algn="l"/>
          <a:endParaRPr lang="th-TH" b="1" dirty="0">
            <a:highlight>
              <a:srgbClr val="00FFFF"/>
            </a:highlight>
          </a:endParaRPr>
        </a:p>
        <a:p>
          <a:pPr algn="ctr"/>
          <a:r>
            <a:rPr lang="th-TH" b="1" dirty="0">
              <a:highlight>
                <a:srgbClr val="C0C0C0"/>
              </a:highlight>
            </a:rPr>
            <a:t>ศูนย์ฟื้นฟูสมรรถภาพผู้ติดยาเสพ</a:t>
          </a:r>
          <a:r>
            <a:rPr lang="th-TH" b="1" dirty="0" smtClean="0">
              <a:highlight>
                <a:srgbClr val="C0C0C0"/>
              </a:highlight>
            </a:rPr>
            <a:t>ติด</a:t>
          </a:r>
        </a:p>
        <a:p>
          <a:pPr algn="ctr"/>
          <a:r>
            <a:rPr lang="th-TH" b="1" dirty="0" smtClean="0">
              <a:highlight>
                <a:srgbClr val="C0C0C0"/>
              </a:highlight>
            </a:rPr>
            <a:t>หรือ</a:t>
          </a:r>
          <a:endParaRPr lang="en-US" b="1" dirty="0">
            <a:highlight>
              <a:srgbClr val="C0C0C0"/>
            </a:highlight>
          </a:endParaRPr>
        </a:p>
      </dgm:t>
    </dgm:pt>
    <dgm:pt modelId="{0C9F83BD-A920-4EAF-B11B-1BDE77805318}" type="parTrans" cxnId="{CA294472-5D05-488D-87DD-8C12F3DC6838}">
      <dgm:prSet/>
      <dgm:spPr/>
      <dgm:t>
        <a:bodyPr/>
        <a:lstStyle/>
        <a:p>
          <a:endParaRPr lang="en-US"/>
        </a:p>
      </dgm:t>
    </dgm:pt>
    <dgm:pt modelId="{B29761E8-00BB-417A-BB8F-3E27F492BDB9}" type="sibTrans" cxnId="{CA294472-5D05-488D-87DD-8C12F3DC6838}">
      <dgm:prSet/>
      <dgm:spPr/>
      <dgm:t>
        <a:bodyPr/>
        <a:lstStyle/>
        <a:p>
          <a:endParaRPr lang="en-US"/>
        </a:p>
      </dgm:t>
    </dgm:pt>
    <dgm:pt modelId="{45529051-5311-491B-ADB5-FC62958F0E1A}">
      <dgm:prSet phldrT="[Text]"/>
      <dgm:spPr/>
      <dgm:t>
        <a:bodyPr/>
        <a:lstStyle/>
        <a:p>
          <a:r>
            <a:rPr lang="th-TH" dirty="0"/>
            <a:t>รัฐมนตรีประกาศในราชกิจจานุเบกษา</a:t>
          </a:r>
          <a:endParaRPr lang="en-US" dirty="0"/>
        </a:p>
      </dgm:t>
    </dgm:pt>
    <dgm:pt modelId="{1F63F490-EB2E-460B-A887-FA0B5575080F}" type="parTrans" cxnId="{EEBCFB9B-C64D-495D-A829-38497D52B8D7}">
      <dgm:prSet/>
      <dgm:spPr/>
      <dgm:t>
        <a:bodyPr/>
        <a:lstStyle/>
        <a:p>
          <a:endParaRPr lang="en-US"/>
        </a:p>
      </dgm:t>
    </dgm:pt>
    <dgm:pt modelId="{07CF28B5-1B3D-46F8-8EA6-564D95025ED9}" type="sibTrans" cxnId="{EEBCFB9B-C64D-495D-A829-38497D52B8D7}">
      <dgm:prSet/>
      <dgm:spPr/>
      <dgm:t>
        <a:bodyPr/>
        <a:lstStyle/>
        <a:p>
          <a:endParaRPr lang="en-US"/>
        </a:p>
      </dgm:t>
    </dgm:pt>
    <dgm:pt modelId="{C2C5395E-2CD4-4865-BA3C-7E748E1C2449}">
      <dgm:prSet phldrT="[Text]"/>
      <dgm:spPr/>
      <dgm:t>
        <a:bodyPr/>
        <a:lstStyle/>
        <a:p>
          <a:r>
            <a:rPr lang="th-TH" dirty="0"/>
            <a:t>สถานพยาบาล</a:t>
          </a:r>
          <a:endParaRPr lang="en-US" dirty="0"/>
        </a:p>
      </dgm:t>
    </dgm:pt>
    <dgm:pt modelId="{E6AAD335-AB65-47A1-BBA1-D0244CB1928A}" type="parTrans" cxnId="{55F275AC-B846-4E59-BBFF-4D8FF8353008}">
      <dgm:prSet/>
      <dgm:spPr/>
      <dgm:t>
        <a:bodyPr/>
        <a:lstStyle/>
        <a:p>
          <a:endParaRPr lang="en-US"/>
        </a:p>
      </dgm:t>
    </dgm:pt>
    <dgm:pt modelId="{396B8361-7AFE-4B23-8C3F-9C310B91F283}" type="sibTrans" cxnId="{55F275AC-B846-4E59-BBFF-4D8FF8353008}">
      <dgm:prSet/>
      <dgm:spPr/>
      <dgm:t>
        <a:bodyPr/>
        <a:lstStyle/>
        <a:p>
          <a:endParaRPr lang="en-US"/>
        </a:p>
      </dgm:t>
    </dgm:pt>
    <dgm:pt modelId="{8AD781F4-171B-4564-ADB3-4CCFCEFFD5BE}">
      <dgm:prSet phldrT="[Text]"/>
      <dgm:spPr/>
      <dgm:t>
        <a:bodyPr/>
        <a:lstStyle/>
        <a:p>
          <a:r>
            <a:rPr lang="th-TH" dirty="0"/>
            <a:t>สถานพินิจและคุ้มครองเด็กและเยาวชนฯ</a:t>
          </a:r>
          <a:endParaRPr lang="en-US" dirty="0"/>
        </a:p>
      </dgm:t>
    </dgm:pt>
    <dgm:pt modelId="{E9E52574-7E9F-4DEF-8922-4FAE735E24D7}" type="parTrans" cxnId="{43270360-E322-495E-97C9-3A5E5A8B7278}">
      <dgm:prSet/>
      <dgm:spPr/>
      <dgm:t>
        <a:bodyPr/>
        <a:lstStyle/>
        <a:p>
          <a:endParaRPr lang="en-US"/>
        </a:p>
      </dgm:t>
    </dgm:pt>
    <dgm:pt modelId="{63FD9A95-B675-4530-8F10-E0ED85DF9D95}" type="sibTrans" cxnId="{43270360-E322-495E-97C9-3A5E5A8B7278}">
      <dgm:prSet/>
      <dgm:spPr/>
      <dgm:t>
        <a:bodyPr/>
        <a:lstStyle/>
        <a:p>
          <a:endParaRPr lang="en-US"/>
        </a:p>
      </dgm:t>
    </dgm:pt>
    <dgm:pt modelId="{81EA1456-A1E5-4A2E-916F-1B4EE8C41D23}">
      <dgm:prSet phldrT="[Text]"/>
      <dgm:spPr/>
      <dgm:t>
        <a:bodyPr/>
        <a:lstStyle/>
        <a:p>
          <a:r>
            <a:rPr lang="th-TH" dirty="0"/>
            <a:t>สถานที่ราชการ</a:t>
          </a:r>
          <a:endParaRPr lang="en-US" dirty="0"/>
        </a:p>
      </dgm:t>
    </dgm:pt>
    <dgm:pt modelId="{C77CAF6E-4BF9-4A7B-A372-3B47F8A8B60A}" type="parTrans" cxnId="{5F18A62E-549A-4608-9DD4-BFB15A8F7932}">
      <dgm:prSet/>
      <dgm:spPr/>
      <dgm:t>
        <a:bodyPr/>
        <a:lstStyle/>
        <a:p>
          <a:endParaRPr lang="en-US"/>
        </a:p>
      </dgm:t>
    </dgm:pt>
    <dgm:pt modelId="{0FB129AB-D8DD-41B6-A7AD-6B196C867E57}" type="sibTrans" cxnId="{5F18A62E-549A-4608-9DD4-BFB15A8F7932}">
      <dgm:prSet/>
      <dgm:spPr/>
      <dgm:t>
        <a:bodyPr/>
        <a:lstStyle/>
        <a:p>
          <a:endParaRPr lang="en-US"/>
        </a:p>
      </dgm:t>
    </dgm:pt>
    <dgm:pt modelId="{5C0AFAB0-CB09-40A6-996E-6E3975477ABB}">
      <dgm:prSet phldrT="[Text]"/>
      <dgm:spPr/>
      <dgm:t>
        <a:bodyPr/>
        <a:lstStyle/>
        <a:p>
          <a:r>
            <a:rPr lang="th-TH" dirty="0"/>
            <a:t>สถานที่อื่นใด</a:t>
          </a:r>
          <a:endParaRPr lang="en-US" dirty="0"/>
        </a:p>
      </dgm:t>
    </dgm:pt>
    <dgm:pt modelId="{9838A073-FF6A-419E-BB68-D8EF24FC96C4}" type="parTrans" cxnId="{30122DC2-11FE-44D0-AE8A-0F4BF644F5A6}">
      <dgm:prSet/>
      <dgm:spPr/>
      <dgm:t>
        <a:bodyPr/>
        <a:lstStyle/>
        <a:p>
          <a:endParaRPr lang="en-US"/>
        </a:p>
      </dgm:t>
    </dgm:pt>
    <dgm:pt modelId="{30DAE145-A732-4FF8-9963-CF1C38826EED}" type="sibTrans" cxnId="{30122DC2-11FE-44D0-AE8A-0F4BF644F5A6}">
      <dgm:prSet/>
      <dgm:spPr/>
      <dgm:t>
        <a:bodyPr/>
        <a:lstStyle/>
        <a:p>
          <a:endParaRPr lang="en-US"/>
        </a:p>
      </dgm:t>
    </dgm:pt>
    <dgm:pt modelId="{80AF22B6-6A09-482D-BDD2-452A2D698DE0}" type="pres">
      <dgm:prSet presAssocID="{7E235E3C-0317-4BA7-AD2D-E58A8262D3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354DACC0-9055-48A9-819A-D75850989557}" type="pres">
      <dgm:prSet presAssocID="{F4FED7EA-216A-4DDA-B04A-9238EC5945EF}" presName="thickLine" presStyleLbl="alignNode1" presStyleIdx="0" presStyleCnt="1"/>
      <dgm:spPr/>
    </dgm:pt>
    <dgm:pt modelId="{B4C4B431-316F-49E0-8BDA-192572CB865E}" type="pres">
      <dgm:prSet presAssocID="{F4FED7EA-216A-4DDA-B04A-9238EC5945EF}" presName="horz1" presStyleCnt="0"/>
      <dgm:spPr/>
    </dgm:pt>
    <dgm:pt modelId="{82D8A869-23B0-4F01-BDD1-40CF45D185AA}" type="pres">
      <dgm:prSet presAssocID="{F4FED7EA-216A-4DDA-B04A-9238EC5945EF}" presName="tx1" presStyleLbl="revTx" presStyleIdx="0" presStyleCnt="6"/>
      <dgm:spPr/>
      <dgm:t>
        <a:bodyPr/>
        <a:lstStyle/>
        <a:p>
          <a:endParaRPr lang="th-TH"/>
        </a:p>
      </dgm:t>
    </dgm:pt>
    <dgm:pt modelId="{421D4671-9521-43F9-9BA8-7C4198EA0978}" type="pres">
      <dgm:prSet presAssocID="{F4FED7EA-216A-4DDA-B04A-9238EC5945EF}" presName="vert1" presStyleCnt="0"/>
      <dgm:spPr/>
    </dgm:pt>
    <dgm:pt modelId="{65FC2A46-5B16-4808-A95B-D6540BB6A1B3}" type="pres">
      <dgm:prSet presAssocID="{45529051-5311-491B-ADB5-FC62958F0E1A}" presName="vertSpace2a" presStyleCnt="0"/>
      <dgm:spPr/>
    </dgm:pt>
    <dgm:pt modelId="{3B8F9F72-3BEC-4754-9773-0AB97E9F7885}" type="pres">
      <dgm:prSet presAssocID="{45529051-5311-491B-ADB5-FC62958F0E1A}" presName="horz2" presStyleCnt="0"/>
      <dgm:spPr/>
    </dgm:pt>
    <dgm:pt modelId="{83650C12-6C65-4CBA-9EB0-67F308F791EF}" type="pres">
      <dgm:prSet presAssocID="{45529051-5311-491B-ADB5-FC62958F0E1A}" presName="horzSpace2" presStyleCnt="0"/>
      <dgm:spPr/>
    </dgm:pt>
    <dgm:pt modelId="{9E3C9B48-2EEF-4C75-B749-1E06AD896D70}" type="pres">
      <dgm:prSet presAssocID="{45529051-5311-491B-ADB5-FC62958F0E1A}" presName="tx2" presStyleLbl="revTx" presStyleIdx="1" presStyleCnt="6"/>
      <dgm:spPr/>
      <dgm:t>
        <a:bodyPr/>
        <a:lstStyle/>
        <a:p>
          <a:endParaRPr lang="th-TH"/>
        </a:p>
      </dgm:t>
    </dgm:pt>
    <dgm:pt modelId="{64A37CCE-177F-4F9C-9FD7-485A8AB8DC44}" type="pres">
      <dgm:prSet presAssocID="{45529051-5311-491B-ADB5-FC62958F0E1A}" presName="vert2" presStyleCnt="0"/>
      <dgm:spPr/>
    </dgm:pt>
    <dgm:pt modelId="{10A37E90-E706-4669-AA8A-FD64AB8E194C}" type="pres">
      <dgm:prSet presAssocID="{45529051-5311-491B-ADB5-FC62958F0E1A}" presName="thinLine2b" presStyleLbl="callout" presStyleIdx="0" presStyleCnt="5"/>
      <dgm:spPr/>
    </dgm:pt>
    <dgm:pt modelId="{E454C52B-9C69-4214-B94C-A5FCAE7985B3}" type="pres">
      <dgm:prSet presAssocID="{45529051-5311-491B-ADB5-FC62958F0E1A}" presName="vertSpace2b" presStyleCnt="0"/>
      <dgm:spPr/>
    </dgm:pt>
    <dgm:pt modelId="{693A841E-4833-4F4C-87CD-2F257CC14C6A}" type="pres">
      <dgm:prSet presAssocID="{C2C5395E-2CD4-4865-BA3C-7E748E1C2449}" presName="horz2" presStyleCnt="0"/>
      <dgm:spPr/>
    </dgm:pt>
    <dgm:pt modelId="{3FBDDDCB-CD48-437F-8134-3ED3F7CF52E3}" type="pres">
      <dgm:prSet presAssocID="{C2C5395E-2CD4-4865-BA3C-7E748E1C2449}" presName="horzSpace2" presStyleCnt="0"/>
      <dgm:spPr/>
    </dgm:pt>
    <dgm:pt modelId="{3CEB149F-B0F9-4D5F-8E6B-ACFC2012EF6F}" type="pres">
      <dgm:prSet presAssocID="{C2C5395E-2CD4-4865-BA3C-7E748E1C2449}" presName="tx2" presStyleLbl="revTx" presStyleIdx="2" presStyleCnt="6"/>
      <dgm:spPr/>
      <dgm:t>
        <a:bodyPr/>
        <a:lstStyle/>
        <a:p>
          <a:endParaRPr lang="th-TH"/>
        </a:p>
      </dgm:t>
    </dgm:pt>
    <dgm:pt modelId="{1AE0A758-3FC0-4165-A3CA-187D8B5CBE80}" type="pres">
      <dgm:prSet presAssocID="{C2C5395E-2CD4-4865-BA3C-7E748E1C2449}" presName="vert2" presStyleCnt="0"/>
      <dgm:spPr/>
    </dgm:pt>
    <dgm:pt modelId="{0069F436-019B-4558-96DC-001A2051C2B5}" type="pres">
      <dgm:prSet presAssocID="{C2C5395E-2CD4-4865-BA3C-7E748E1C2449}" presName="thinLine2b" presStyleLbl="callout" presStyleIdx="1" presStyleCnt="5"/>
      <dgm:spPr/>
    </dgm:pt>
    <dgm:pt modelId="{FC0C65F6-31BF-458F-A14D-3B9D2AF9847E}" type="pres">
      <dgm:prSet presAssocID="{C2C5395E-2CD4-4865-BA3C-7E748E1C2449}" presName="vertSpace2b" presStyleCnt="0"/>
      <dgm:spPr/>
    </dgm:pt>
    <dgm:pt modelId="{04879542-D7AA-46DA-BF1A-1B0887E0A889}" type="pres">
      <dgm:prSet presAssocID="{8AD781F4-171B-4564-ADB3-4CCFCEFFD5BE}" presName="horz2" presStyleCnt="0"/>
      <dgm:spPr/>
    </dgm:pt>
    <dgm:pt modelId="{9C82D446-5FA1-47C7-BD19-98511009D9A4}" type="pres">
      <dgm:prSet presAssocID="{8AD781F4-171B-4564-ADB3-4CCFCEFFD5BE}" presName="horzSpace2" presStyleCnt="0"/>
      <dgm:spPr/>
    </dgm:pt>
    <dgm:pt modelId="{B456EFDF-8E8A-44E5-A48F-733BD37B5AEC}" type="pres">
      <dgm:prSet presAssocID="{8AD781F4-171B-4564-ADB3-4CCFCEFFD5BE}" presName="tx2" presStyleLbl="revTx" presStyleIdx="3" presStyleCnt="6"/>
      <dgm:spPr/>
      <dgm:t>
        <a:bodyPr/>
        <a:lstStyle/>
        <a:p>
          <a:endParaRPr lang="th-TH"/>
        </a:p>
      </dgm:t>
    </dgm:pt>
    <dgm:pt modelId="{4B514BB2-0508-4168-B327-8D7E0821DE2F}" type="pres">
      <dgm:prSet presAssocID="{8AD781F4-171B-4564-ADB3-4CCFCEFFD5BE}" presName="vert2" presStyleCnt="0"/>
      <dgm:spPr/>
    </dgm:pt>
    <dgm:pt modelId="{23BAA31B-3755-41DD-9AF1-C530EC21F432}" type="pres">
      <dgm:prSet presAssocID="{8AD781F4-171B-4564-ADB3-4CCFCEFFD5BE}" presName="thinLine2b" presStyleLbl="callout" presStyleIdx="2" presStyleCnt="5"/>
      <dgm:spPr/>
    </dgm:pt>
    <dgm:pt modelId="{0A5F37F2-F4A8-4747-A739-84E39C5EE284}" type="pres">
      <dgm:prSet presAssocID="{8AD781F4-171B-4564-ADB3-4CCFCEFFD5BE}" presName="vertSpace2b" presStyleCnt="0"/>
      <dgm:spPr/>
    </dgm:pt>
    <dgm:pt modelId="{478449E3-F307-4D7D-B41D-52CB81F1930D}" type="pres">
      <dgm:prSet presAssocID="{81EA1456-A1E5-4A2E-916F-1B4EE8C41D23}" presName="horz2" presStyleCnt="0"/>
      <dgm:spPr/>
    </dgm:pt>
    <dgm:pt modelId="{064F6A45-ECB3-469E-B59B-4FC255AE26B0}" type="pres">
      <dgm:prSet presAssocID="{81EA1456-A1E5-4A2E-916F-1B4EE8C41D23}" presName="horzSpace2" presStyleCnt="0"/>
      <dgm:spPr/>
    </dgm:pt>
    <dgm:pt modelId="{2F1664D5-D367-4EBF-9384-562E27798F8E}" type="pres">
      <dgm:prSet presAssocID="{81EA1456-A1E5-4A2E-916F-1B4EE8C41D23}" presName="tx2" presStyleLbl="revTx" presStyleIdx="4" presStyleCnt="6"/>
      <dgm:spPr/>
      <dgm:t>
        <a:bodyPr/>
        <a:lstStyle/>
        <a:p>
          <a:endParaRPr lang="th-TH"/>
        </a:p>
      </dgm:t>
    </dgm:pt>
    <dgm:pt modelId="{0C1C1B66-587E-4612-9F0C-AE230C3FA810}" type="pres">
      <dgm:prSet presAssocID="{81EA1456-A1E5-4A2E-916F-1B4EE8C41D23}" presName="vert2" presStyleCnt="0"/>
      <dgm:spPr/>
    </dgm:pt>
    <dgm:pt modelId="{335E1970-312C-4F9A-AF3F-4BC908EAC63F}" type="pres">
      <dgm:prSet presAssocID="{81EA1456-A1E5-4A2E-916F-1B4EE8C41D23}" presName="thinLine2b" presStyleLbl="callout" presStyleIdx="3" presStyleCnt="5"/>
      <dgm:spPr/>
    </dgm:pt>
    <dgm:pt modelId="{81E146E8-CACB-469A-8EF3-265A391496BE}" type="pres">
      <dgm:prSet presAssocID="{81EA1456-A1E5-4A2E-916F-1B4EE8C41D23}" presName="vertSpace2b" presStyleCnt="0"/>
      <dgm:spPr/>
    </dgm:pt>
    <dgm:pt modelId="{54363171-CE3E-46A2-A8B1-7BB667F774A2}" type="pres">
      <dgm:prSet presAssocID="{5C0AFAB0-CB09-40A6-996E-6E3975477ABB}" presName="horz2" presStyleCnt="0"/>
      <dgm:spPr/>
    </dgm:pt>
    <dgm:pt modelId="{9420ECE3-9FEF-49C1-811C-6CB1759EEF84}" type="pres">
      <dgm:prSet presAssocID="{5C0AFAB0-CB09-40A6-996E-6E3975477ABB}" presName="horzSpace2" presStyleCnt="0"/>
      <dgm:spPr/>
    </dgm:pt>
    <dgm:pt modelId="{B9D1F9AC-BACB-46AB-9029-E8268C4B6312}" type="pres">
      <dgm:prSet presAssocID="{5C0AFAB0-CB09-40A6-996E-6E3975477ABB}" presName="tx2" presStyleLbl="revTx" presStyleIdx="5" presStyleCnt="6"/>
      <dgm:spPr/>
      <dgm:t>
        <a:bodyPr/>
        <a:lstStyle/>
        <a:p>
          <a:endParaRPr lang="th-TH"/>
        </a:p>
      </dgm:t>
    </dgm:pt>
    <dgm:pt modelId="{925C1560-4608-4A52-B9B5-3B8BAF54EB97}" type="pres">
      <dgm:prSet presAssocID="{5C0AFAB0-CB09-40A6-996E-6E3975477ABB}" presName="vert2" presStyleCnt="0"/>
      <dgm:spPr/>
    </dgm:pt>
    <dgm:pt modelId="{474A2DCB-F999-467F-B812-2C7ED30FA741}" type="pres">
      <dgm:prSet presAssocID="{5C0AFAB0-CB09-40A6-996E-6E3975477ABB}" presName="thinLine2b" presStyleLbl="callout" presStyleIdx="4" presStyleCnt="5"/>
      <dgm:spPr/>
    </dgm:pt>
    <dgm:pt modelId="{1F90E376-8F0C-48D7-8E7A-F2C9D839A774}" type="pres">
      <dgm:prSet presAssocID="{5C0AFAB0-CB09-40A6-996E-6E3975477ABB}" presName="vertSpace2b" presStyleCnt="0"/>
      <dgm:spPr/>
    </dgm:pt>
  </dgm:ptLst>
  <dgm:cxnLst>
    <dgm:cxn modelId="{5498DF4C-44FE-4BF3-9D00-B96F63E107F8}" type="presOf" srcId="{7E235E3C-0317-4BA7-AD2D-E58A8262D3A9}" destId="{80AF22B6-6A09-482D-BDD2-452A2D698DE0}" srcOrd="0" destOrd="0" presId="urn:microsoft.com/office/officeart/2008/layout/LinedList"/>
    <dgm:cxn modelId="{20636463-DF39-4D49-87BC-2FE9C41F522F}" type="presOf" srcId="{C2C5395E-2CD4-4865-BA3C-7E748E1C2449}" destId="{3CEB149F-B0F9-4D5F-8E6B-ACFC2012EF6F}" srcOrd="0" destOrd="0" presId="urn:microsoft.com/office/officeart/2008/layout/LinedList"/>
    <dgm:cxn modelId="{4BB05595-DB90-4E19-A4D0-754ABF89D6D4}" type="presOf" srcId="{81EA1456-A1E5-4A2E-916F-1B4EE8C41D23}" destId="{2F1664D5-D367-4EBF-9384-562E27798F8E}" srcOrd="0" destOrd="0" presId="urn:microsoft.com/office/officeart/2008/layout/LinedList"/>
    <dgm:cxn modelId="{168D419A-5420-4F1D-BA01-F0029D1B694E}" type="presOf" srcId="{45529051-5311-491B-ADB5-FC62958F0E1A}" destId="{9E3C9B48-2EEF-4C75-B749-1E06AD896D70}" srcOrd="0" destOrd="0" presId="urn:microsoft.com/office/officeart/2008/layout/LinedList"/>
    <dgm:cxn modelId="{CA294472-5D05-488D-87DD-8C12F3DC6838}" srcId="{7E235E3C-0317-4BA7-AD2D-E58A8262D3A9}" destId="{F4FED7EA-216A-4DDA-B04A-9238EC5945EF}" srcOrd="0" destOrd="0" parTransId="{0C9F83BD-A920-4EAF-B11B-1BDE77805318}" sibTransId="{B29761E8-00BB-417A-BB8F-3E27F492BDB9}"/>
    <dgm:cxn modelId="{43270360-E322-495E-97C9-3A5E5A8B7278}" srcId="{F4FED7EA-216A-4DDA-B04A-9238EC5945EF}" destId="{8AD781F4-171B-4564-ADB3-4CCFCEFFD5BE}" srcOrd="2" destOrd="0" parTransId="{E9E52574-7E9F-4DEF-8922-4FAE735E24D7}" sibTransId="{63FD9A95-B675-4530-8F10-E0ED85DF9D95}"/>
    <dgm:cxn modelId="{EEBCFB9B-C64D-495D-A829-38497D52B8D7}" srcId="{F4FED7EA-216A-4DDA-B04A-9238EC5945EF}" destId="{45529051-5311-491B-ADB5-FC62958F0E1A}" srcOrd="0" destOrd="0" parTransId="{1F63F490-EB2E-460B-A887-FA0B5575080F}" sibTransId="{07CF28B5-1B3D-46F8-8EA6-564D95025ED9}"/>
    <dgm:cxn modelId="{DA3393F0-A6A6-4C20-B284-8877D0290BB2}" type="presOf" srcId="{8AD781F4-171B-4564-ADB3-4CCFCEFFD5BE}" destId="{B456EFDF-8E8A-44E5-A48F-733BD37B5AEC}" srcOrd="0" destOrd="0" presId="urn:microsoft.com/office/officeart/2008/layout/LinedList"/>
    <dgm:cxn modelId="{EDC09F36-72AF-4B86-863A-5D0FACF77988}" type="presOf" srcId="{F4FED7EA-216A-4DDA-B04A-9238EC5945EF}" destId="{82D8A869-23B0-4F01-BDD1-40CF45D185AA}" srcOrd="0" destOrd="0" presId="urn:microsoft.com/office/officeart/2008/layout/LinedList"/>
    <dgm:cxn modelId="{5C87CD7F-A478-49EA-82EB-AAD983CC5E10}" type="presOf" srcId="{5C0AFAB0-CB09-40A6-996E-6E3975477ABB}" destId="{B9D1F9AC-BACB-46AB-9029-E8268C4B6312}" srcOrd="0" destOrd="0" presId="urn:microsoft.com/office/officeart/2008/layout/LinedList"/>
    <dgm:cxn modelId="{5F18A62E-549A-4608-9DD4-BFB15A8F7932}" srcId="{F4FED7EA-216A-4DDA-B04A-9238EC5945EF}" destId="{81EA1456-A1E5-4A2E-916F-1B4EE8C41D23}" srcOrd="3" destOrd="0" parTransId="{C77CAF6E-4BF9-4A7B-A372-3B47F8A8B60A}" sibTransId="{0FB129AB-D8DD-41B6-A7AD-6B196C867E57}"/>
    <dgm:cxn modelId="{55F275AC-B846-4E59-BBFF-4D8FF8353008}" srcId="{F4FED7EA-216A-4DDA-B04A-9238EC5945EF}" destId="{C2C5395E-2CD4-4865-BA3C-7E748E1C2449}" srcOrd="1" destOrd="0" parTransId="{E6AAD335-AB65-47A1-BBA1-D0244CB1928A}" sibTransId="{396B8361-7AFE-4B23-8C3F-9C310B91F283}"/>
    <dgm:cxn modelId="{30122DC2-11FE-44D0-AE8A-0F4BF644F5A6}" srcId="{F4FED7EA-216A-4DDA-B04A-9238EC5945EF}" destId="{5C0AFAB0-CB09-40A6-996E-6E3975477ABB}" srcOrd="4" destOrd="0" parTransId="{9838A073-FF6A-419E-BB68-D8EF24FC96C4}" sibTransId="{30DAE145-A732-4FF8-9963-CF1C38826EED}"/>
    <dgm:cxn modelId="{C6AA9E04-52F4-412A-A09E-ABDA484DBE43}" type="presParOf" srcId="{80AF22B6-6A09-482D-BDD2-452A2D698DE0}" destId="{354DACC0-9055-48A9-819A-D75850989557}" srcOrd="0" destOrd="0" presId="urn:microsoft.com/office/officeart/2008/layout/LinedList"/>
    <dgm:cxn modelId="{C12D4BEE-D8E5-45B3-97EC-0DE3F9308955}" type="presParOf" srcId="{80AF22B6-6A09-482D-BDD2-452A2D698DE0}" destId="{B4C4B431-316F-49E0-8BDA-192572CB865E}" srcOrd="1" destOrd="0" presId="urn:microsoft.com/office/officeart/2008/layout/LinedList"/>
    <dgm:cxn modelId="{FCCE8F06-CED7-48F3-B730-4E0F18781A83}" type="presParOf" srcId="{B4C4B431-316F-49E0-8BDA-192572CB865E}" destId="{82D8A869-23B0-4F01-BDD1-40CF45D185AA}" srcOrd="0" destOrd="0" presId="urn:microsoft.com/office/officeart/2008/layout/LinedList"/>
    <dgm:cxn modelId="{A70FAD9C-4502-441F-9F98-7D63EE2A5B36}" type="presParOf" srcId="{B4C4B431-316F-49E0-8BDA-192572CB865E}" destId="{421D4671-9521-43F9-9BA8-7C4198EA0978}" srcOrd="1" destOrd="0" presId="urn:microsoft.com/office/officeart/2008/layout/LinedList"/>
    <dgm:cxn modelId="{FA2589A2-E93B-4962-998B-21044491CB69}" type="presParOf" srcId="{421D4671-9521-43F9-9BA8-7C4198EA0978}" destId="{65FC2A46-5B16-4808-A95B-D6540BB6A1B3}" srcOrd="0" destOrd="0" presId="urn:microsoft.com/office/officeart/2008/layout/LinedList"/>
    <dgm:cxn modelId="{51D43CFA-72D1-4AD6-AA0F-60951A61E60B}" type="presParOf" srcId="{421D4671-9521-43F9-9BA8-7C4198EA0978}" destId="{3B8F9F72-3BEC-4754-9773-0AB97E9F7885}" srcOrd="1" destOrd="0" presId="urn:microsoft.com/office/officeart/2008/layout/LinedList"/>
    <dgm:cxn modelId="{85F368FB-F114-42FE-A585-96A2E86B6158}" type="presParOf" srcId="{3B8F9F72-3BEC-4754-9773-0AB97E9F7885}" destId="{83650C12-6C65-4CBA-9EB0-67F308F791EF}" srcOrd="0" destOrd="0" presId="urn:microsoft.com/office/officeart/2008/layout/LinedList"/>
    <dgm:cxn modelId="{5F5DF42B-D5A8-4861-A656-71387D324CC2}" type="presParOf" srcId="{3B8F9F72-3BEC-4754-9773-0AB97E9F7885}" destId="{9E3C9B48-2EEF-4C75-B749-1E06AD896D70}" srcOrd="1" destOrd="0" presId="urn:microsoft.com/office/officeart/2008/layout/LinedList"/>
    <dgm:cxn modelId="{3ECBEE67-9D0E-45CC-B886-D372CF9A380C}" type="presParOf" srcId="{3B8F9F72-3BEC-4754-9773-0AB97E9F7885}" destId="{64A37CCE-177F-4F9C-9FD7-485A8AB8DC44}" srcOrd="2" destOrd="0" presId="urn:microsoft.com/office/officeart/2008/layout/LinedList"/>
    <dgm:cxn modelId="{43DAFFBB-4DDC-4D35-B5FD-D15D0C81061D}" type="presParOf" srcId="{421D4671-9521-43F9-9BA8-7C4198EA0978}" destId="{10A37E90-E706-4669-AA8A-FD64AB8E194C}" srcOrd="2" destOrd="0" presId="urn:microsoft.com/office/officeart/2008/layout/LinedList"/>
    <dgm:cxn modelId="{08BCEE0F-156D-4419-9078-C2072E007155}" type="presParOf" srcId="{421D4671-9521-43F9-9BA8-7C4198EA0978}" destId="{E454C52B-9C69-4214-B94C-A5FCAE7985B3}" srcOrd="3" destOrd="0" presId="urn:microsoft.com/office/officeart/2008/layout/LinedList"/>
    <dgm:cxn modelId="{1582F8EA-97D8-4492-98AE-65AF3C7F9CA7}" type="presParOf" srcId="{421D4671-9521-43F9-9BA8-7C4198EA0978}" destId="{693A841E-4833-4F4C-87CD-2F257CC14C6A}" srcOrd="4" destOrd="0" presId="urn:microsoft.com/office/officeart/2008/layout/LinedList"/>
    <dgm:cxn modelId="{8C7CDF2A-DCEA-4081-BB5C-55BE9B444B61}" type="presParOf" srcId="{693A841E-4833-4F4C-87CD-2F257CC14C6A}" destId="{3FBDDDCB-CD48-437F-8134-3ED3F7CF52E3}" srcOrd="0" destOrd="0" presId="urn:microsoft.com/office/officeart/2008/layout/LinedList"/>
    <dgm:cxn modelId="{4C58A65B-704A-412E-A53C-7FE204F87C6E}" type="presParOf" srcId="{693A841E-4833-4F4C-87CD-2F257CC14C6A}" destId="{3CEB149F-B0F9-4D5F-8E6B-ACFC2012EF6F}" srcOrd="1" destOrd="0" presId="urn:microsoft.com/office/officeart/2008/layout/LinedList"/>
    <dgm:cxn modelId="{DD77B6E1-1967-498E-8662-B39B5844B9FD}" type="presParOf" srcId="{693A841E-4833-4F4C-87CD-2F257CC14C6A}" destId="{1AE0A758-3FC0-4165-A3CA-187D8B5CBE80}" srcOrd="2" destOrd="0" presId="urn:microsoft.com/office/officeart/2008/layout/LinedList"/>
    <dgm:cxn modelId="{61199818-CA87-4C27-B504-66DDEB78C7C3}" type="presParOf" srcId="{421D4671-9521-43F9-9BA8-7C4198EA0978}" destId="{0069F436-019B-4558-96DC-001A2051C2B5}" srcOrd="5" destOrd="0" presId="urn:microsoft.com/office/officeart/2008/layout/LinedList"/>
    <dgm:cxn modelId="{953D12EA-35AC-4577-9381-99B47FAFFD23}" type="presParOf" srcId="{421D4671-9521-43F9-9BA8-7C4198EA0978}" destId="{FC0C65F6-31BF-458F-A14D-3B9D2AF9847E}" srcOrd="6" destOrd="0" presId="urn:microsoft.com/office/officeart/2008/layout/LinedList"/>
    <dgm:cxn modelId="{E513B163-077C-4ADD-A694-44652514BDAA}" type="presParOf" srcId="{421D4671-9521-43F9-9BA8-7C4198EA0978}" destId="{04879542-D7AA-46DA-BF1A-1B0887E0A889}" srcOrd="7" destOrd="0" presId="urn:microsoft.com/office/officeart/2008/layout/LinedList"/>
    <dgm:cxn modelId="{9299F749-9359-4A11-8064-155AC1D3905F}" type="presParOf" srcId="{04879542-D7AA-46DA-BF1A-1B0887E0A889}" destId="{9C82D446-5FA1-47C7-BD19-98511009D9A4}" srcOrd="0" destOrd="0" presId="urn:microsoft.com/office/officeart/2008/layout/LinedList"/>
    <dgm:cxn modelId="{B5311CE3-2AAC-4416-A04A-21C637FD730E}" type="presParOf" srcId="{04879542-D7AA-46DA-BF1A-1B0887E0A889}" destId="{B456EFDF-8E8A-44E5-A48F-733BD37B5AEC}" srcOrd="1" destOrd="0" presId="urn:microsoft.com/office/officeart/2008/layout/LinedList"/>
    <dgm:cxn modelId="{A765B48C-C713-4BA7-9E31-9EDF7D2D75CE}" type="presParOf" srcId="{04879542-D7AA-46DA-BF1A-1B0887E0A889}" destId="{4B514BB2-0508-4168-B327-8D7E0821DE2F}" srcOrd="2" destOrd="0" presId="urn:microsoft.com/office/officeart/2008/layout/LinedList"/>
    <dgm:cxn modelId="{4038B066-FB28-48F4-BA3D-28905F5D4736}" type="presParOf" srcId="{421D4671-9521-43F9-9BA8-7C4198EA0978}" destId="{23BAA31B-3755-41DD-9AF1-C530EC21F432}" srcOrd="8" destOrd="0" presId="urn:microsoft.com/office/officeart/2008/layout/LinedList"/>
    <dgm:cxn modelId="{DB7DA62A-2F28-4971-8C51-BC5CC76ADD87}" type="presParOf" srcId="{421D4671-9521-43F9-9BA8-7C4198EA0978}" destId="{0A5F37F2-F4A8-4747-A739-84E39C5EE284}" srcOrd="9" destOrd="0" presId="urn:microsoft.com/office/officeart/2008/layout/LinedList"/>
    <dgm:cxn modelId="{348EE453-2649-4794-8DE3-E105498D49A7}" type="presParOf" srcId="{421D4671-9521-43F9-9BA8-7C4198EA0978}" destId="{478449E3-F307-4D7D-B41D-52CB81F1930D}" srcOrd="10" destOrd="0" presId="urn:microsoft.com/office/officeart/2008/layout/LinedList"/>
    <dgm:cxn modelId="{BE97301A-B179-477F-B7ED-384AE2335EB4}" type="presParOf" srcId="{478449E3-F307-4D7D-B41D-52CB81F1930D}" destId="{064F6A45-ECB3-469E-B59B-4FC255AE26B0}" srcOrd="0" destOrd="0" presId="urn:microsoft.com/office/officeart/2008/layout/LinedList"/>
    <dgm:cxn modelId="{0BF1EE64-8F57-45B9-96E3-E3640D0F060D}" type="presParOf" srcId="{478449E3-F307-4D7D-B41D-52CB81F1930D}" destId="{2F1664D5-D367-4EBF-9384-562E27798F8E}" srcOrd="1" destOrd="0" presId="urn:microsoft.com/office/officeart/2008/layout/LinedList"/>
    <dgm:cxn modelId="{A98B661F-46FE-40EF-90DD-3404B8090CEB}" type="presParOf" srcId="{478449E3-F307-4D7D-B41D-52CB81F1930D}" destId="{0C1C1B66-587E-4612-9F0C-AE230C3FA810}" srcOrd="2" destOrd="0" presId="urn:microsoft.com/office/officeart/2008/layout/LinedList"/>
    <dgm:cxn modelId="{035EC91F-4356-45D3-A522-C9016DD554F0}" type="presParOf" srcId="{421D4671-9521-43F9-9BA8-7C4198EA0978}" destId="{335E1970-312C-4F9A-AF3F-4BC908EAC63F}" srcOrd="11" destOrd="0" presId="urn:microsoft.com/office/officeart/2008/layout/LinedList"/>
    <dgm:cxn modelId="{2FC4C6CD-3EBB-4C35-9FD3-12E311888FB0}" type="presParOf" srcId="{421D4671-9521-43F9-9BA8-7C4198EA0978}" destId="{81E146E8-CACB-469A-8EF3-265A391496BE}" srcOrd="12" destOrd="0" presId="urn:microsoft.com/office/officeart/2008/layout/LinedList"/>
    <dgm:cxn modelId="{ECC24ED4-C3A5-430C-B8DE-19B14278AA91}" type="presParOf" srcId="{421D4671-9521-43F9-9BA8-7C4198EA0978}" destId="{54363171-CE3E-46A2-A8B1-7BB667F774A2}" srcOrd="13" destOrd="0" presId="urn:microsoft.com/office/officeart/2008/layout/LinedList"/>
    <dgm:cxn modelId="{56362F0F-F265-498D-A1EA-B65DD221C0F0}" type="presParOf" srcId="{54363171-CE3E-46A2-A8B1-7BB667F774A2}" destId="{9420ECE3-9FEF-49C1-811C-6CB1759EEF84}" srcOrd="0" destOrd="0" presId="urn:microsoft.com/office/officeart/2008/layout/LinedList"/>
    <dgm:cxn modelId="{B427C67F-28F9-4380-97ED-1D7BBBB4CC3F}" type="presParOf" srcId="{54363171-CE3E-46A2-A8B1-7BB667F774A2}" destId="{B9D1F9AC-BACB-46AB-9029-E8268C4B6312}" srcOrd="1" destOrd="0" presId="urn:microsoft.com/office/officeart/2008/layout/LinedList"/>
    <dgm:cxn modelId="{155D41B5-7001-4BFE-8D56-C2CA16964CF8}" type="presParOf" srcId="{54363171-CE3E-46A2-A8B1-7BB667F774A2}" destId="{925C1560-4608-4A52-B9B5-3B8BAF54EB97}" srcOrd="2" destOrd="0" presId="urn:microsoft.com/office/officeart/2008/layout/LinedList"/>
    <dgm:cxn modelId="{71E9FA71-4555-4058-A3CB-7F4BBA543FB3}" type="presParOf" srcId="{421D4671-9521-43F9-9BA8-7C4198EA0978}" destId="{474A2DCB-F999-467F-B812-2C7ED30FA741}" srcOrd="14" destOrd="0" presId="urn:microsoft.com/office/officeart/2008/layout/LinedList"/>
    <dgm:cxn modelId="{4E3FEE79-2D00-4BAC-970E-20A488B39DC1}" type="presParOf" srcId="{421D4671-9521-43F9-9BA8-7C4198EA0978}" destId="{1F90E376-8F0C-48D7-8E7A-F2C9D839A77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5B6482B-BC2C-4BBF-A1E4-E93AB79559E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B7E8AE-2F6E-414D-AC0E-B80140592226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กรณีจำเป็นต้องควบคุมตัวเข้มงวด</a:t>
          </a:r>
          <a:endParaRPr lang="en-US" b="1" dirty="0">
            <a:solidFill>
              <a:schemeClr val="tx1"/>
            </a:solidFill>
          </a:endParaRPr>
        </a:p>
      </dgm:t>
    </dgm:pt>
    <dgm:pt modelId="{1A5CAD8C-F884-4B80-9E1E-C7708036BD34}" type="parTrans" cxnId="{131B67FA-D523-4D45-8BBB-C9FF815A3C44}">
      <dgm:prSet/>
      <dgm:spPr/>
      <dgm:t>
        <a:bodyPr/>
        <a:lstStyle/>
        <a:p>
          <a:endParaRPr lang="en-US"/>
        </a:p>
      </dgm:t>
    </dgm:pt>
    <dgm:pt modelId="{DD35E282-7800-4750-A413-D0E70F408136}" type="sibTrans" cxnId="{131B67FA-D523-4D45-8BBB-C9FF815A3C44}">
      <dgm:prSet/>
      <dgm:spPr/>
      <dgm:t>
        <a:bodyPr/>
        <a:lstStyle/>
        <a:p>
          <a:endParaRPr lang="en-US"/>
        </a:p>
      </dgm:t>
    </dgm:pt>
    <dgm:pt modelId="{CA99ADE5-BBA5-41FD-850A-6AAB7DFFEFF7}">
      <dgm:prSet phldrT="[Text]"/>
      <dgm:spPr/>
      <dgm:t>
        <a:bodyPr/>
        <a:lstStyle/>
        <a:p>
          <a:r>
            <a:rPr lang="th-TH" dirty="0"/>
            <a:t>ผู้ติด, เสพที่ไม่สามารถควบคุมตัวเองให้เข้ารับการฟื้นฟูได้</a:t>
          </a:r>
          <a:endParaRPr lang="en-US" dirty="0"/>
        </a:p>
      </dgm:t>
    </dgm:pt>
    <dgm:pt modelId="{C5DC1EA4-EB76-48EA-9D28-E228AB41703A}" type="parTrans" cxnId="{C0A733A7-FD6F-4879-83DC-07A7F2AD6B16}">
      <dgm:prSet/>
      <dgm:spPr/>
      <dgm:t>
        <a:bodyPr/>
        <a:lstStyle/>
        <a:p>
          <a:endParaRPr lang="en-US"/>
        </a:p>
      </dgm:t>
    </dgm:pt>
    <dgm:pt modelId="{DF179D96-1E27-42FA-B0B7-15C29DF5D365}" type="sibTrans" cxnId="{C0A733A7-FD6F-4879-83DC-07A7F2AD6B16}">
      <dgm:prSet/>
      <dgm:spPr/>
      <dgm:t>
        <a:bodyPr/>
        <a:lstStyle/>
        <a:p>
          <a:endParaRPr lang="en-US"/>
        </a:p>
      </dgm:t>
    </dgm:pt>
    <dgm:pt modelId="{CA90B55B-24DD-4C27-BD6F-946A3F687F85}">
      <dgm:prSet phldrT="[Text]"/>
      <dgm:spPr/>
      <dgm:t>
        <a:bodyPr/>
        <a:lstStyle/>
        <a:p>
          <a:r>
            <a:rPr lang="th-TH" dirty="0"/>
            <a:t>มีพฤติกรรมที่อาจเป็นอันตรายต่อตนเอง,ผู้อื่น</a:t>
          </a:r>
          <a:endParaRPr lang="en-US" dirty="0"/>
        </a:p>
      </dgm:t>
    </dgm:pt>
    <dgm:pt modelId="{42A65AAF-58F7-4A87-B108-DA10F22EC880}" type="parTrans" cxnId="{B2E60584-E026-46C9-9EF0-D8AF5C7A0AD1}">
      <dgm:prSet/>
      <dgm:spPr/>
      <dgm:t>
        <a:bodyPr/>
        <a:lstStyle/>
        <a:p>
          <a:endParaRPr lang="en-US"/>
        </a:p>
      </dgm:t>
    </dgm:pt>
    <dgm:pt modelId="{406DA731-1E4C-43A9-9567-0F1AF07CCF77}" type="sibTrans" cxnId="{B2E60584-E026-46C9-9EF0-D8AF5C7A0AD1}">
      <dgm:prSet/>
      <dgm:spPr/>
      <dgm:t>
        <a:bodyPr/>
        <a:lstStyle/>
        <a:p>
          <a:endParaRPr lang="en-US"/>
        </a:p>
      </dgm:t>
    </dgm:pt>
    <dgm:pt modelId="{055E8C22-CA12-48CA-A6C0-B0FE15DBDAFE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กรณีไม่จำเป็นต้องควบคุมตัว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th-TH" b="1" dirty="0" smtClean="0">
              <a:solidFill>
                <a:schemeClr val="tx1"/>
              </a:solidFill>
            </a:rPr>
            <a:t>แต่เป็นผู้ป่วย</a:t>
          </a:r>
          <a:endParaRPr lang="en-US" b="1" dirty="0">
            <a:solidFill>
              <a:schemeClr val="tx1"/>
            </a:solidFill>
          </a:endParaRPr>
        </a:p>
      </dgm:t>
    </dgm:pt>
    <dgm:pt modelId="{E8ECF342-892B-4E79-8D13-D08CD35D19E5}" type="parTrans" cxnId="{42C2B59F-659D-4CA1-A182-5622282EA076}">
      <dgm:prSet/>
      <dgm:spPr/>
      <dgm:t>
        <a:bodyPr/>
        <a:lstStyle/>
        <a:p>
          <a:endParaRPr lang="en-US"/>
        </a:p>
      </dgm:t>
    </dgm:pt>
    <dgm:pt modelId="{0A3737D6-0B2C-4D08-A5A7-832D7927D538}" type="sibTrans" cxnId="{42C2B59F-659D-4CA1-A182-5622282EA076}">
      <dgm:prSet/>
      <dgm:spPr/>
      <dgm:t>
        <a:bodyPr/>
        <a:lstStyle/>
        <a:p>
          <a:endParaRPr lang="en-US"/>
        </a:p>
      </dgm:t>
    </dgm:pt>
    <dgm:pt modelId="{36345D4D-72D3-4B8B-936A-1395B6226867}">
      <dgm:prSet phldrT="[Text]"/>
      <dgm:spPr/>
      <dgm:t>
        <a:bodyPr/>
        <a:lstStyle/>
        <a:p>
          <a:r>
            <a:rPr lang="th-TH" dirty="0"/>
            <a:t>ผู้ป่วยนอก/ผู้ป่วยใน</a:t>
          </a:r>
          <a:endParaRPr lang="en-US" dirty="0"/>
        </a:p>
      </dgm:t>
    </dgm:pt>
    <dgm:pt modelId="{7CE210C6-E1D5-4F1C-8851-D59F07224347}" type="parTrans" cxnId="{336AF313-1712-460B-BCD4-C832697E01CC}">
      <dgm:prSet/>
      <dgm:spPr/>
      <dgm:t>
        <a:bodyPr/>
        <a:lstStyle/>
        <a:p>
          <a:endParaRPr lang="en-US"/>
        </a:p>
      </dgm:t>
    </dgm:pt>
    <dgm:pt modelId="{07742BFF-3654-4ECB-9E3D-0B3725104CCE}" type="sibTrans" cxnId="{336AF313-1712-460B-BCD4-C832697E01CC}">
      <dgm:prSet/>
      <dgm:spPr/>
      <dgm:t>
        <a:bodyPr/>
        <a:lstStyle/>
        <a:p>
          <a:endParaRPr lang="en-US"/>
        </a:p>
      </dgm:t>
    </dgm:pt>
    <dgm:pt modelId="{55D30767-5E56-4560-B2AE-B4EB682BA548}">
      <dgm:prSet phldrT="[Text]"/>
      <dgm:spPr/>
      <dgm:t>
        <a:bodyPr/>
        <a:lstStyle/>
        <a:p>
          <a:r>
            <a:rPr lang="th-TH" dirty="0"/>
            <a:t>กรณีผู้ติด,ผู้เสพที่มีอาการทางร่างกาย,ทางจิตร่วมด้วย</a:t>
          </a:r>
          <a:endParaRPr lang="en-US" dirty="0"/>
        </a:p>
      </dgm:t>
    </dgm:pt>
    <dgm:pt modelId="{217F8047-2C3C-4403-AC1C-61A6B7767660}" type="parTrans" cxnId="{69BCD0DE-38BA-4B99-9DD3-9C862F41948E}">
      <dgm:prSet/>
      <dgm:spPr/>
      <dgm:t>
        <a:bodyPr/>
        <a:lstStyle/>
        <a:p>
          <a:endParaRPr lang="en-US"/>
        </a:p>
      </dgm:t>
    </dgm:pt>
    <dgm:pt modelId="{9AA55E9F-7549-4A27-A672-563FE22A0227}" type="sibTrans" cxnId="{69BCD0DE-38BA-4B99-9DD3-9C862F41948E}">
      <dgm:prSet/>
      <dgm:spPr/>
      <dgm:t>
        <a:bodyPr/>
        <a:lstStyle/>
        <a:p>
          <a:endParaRPr lang="en-US"/>
        </a:p>
      </dgm:t>
    </dgm:pt>
    <dgm:pt modelId="{09944131-6E06-49BC-848C-A82D672191C6}">
      <dgm:prSet phldrT="[Text]"/>
      <dgm:spPr/>
      <dgm:t>
        <a:bodyPr/>
        <a:lstStyle/>
        <a:p>
          <a:r>
            <a:rPr lang="th-TH" dirty="0"/>
            <a:t>ฟื้นฟูตามวิธีการที่สถานฟื้นฟูสมรรถภาพให้บริการ</a:t>
          </a:r>
          <a:endParaRPr lang="en-US" dirty="0"/>
        </a:p>
      </dgm:t>
    </dgm:pt>
    <dgm:pt modelId="{0D43A30F-3859-41EF-879B-6AB8654051F8}" type="parTrans" cxnId="{2F97D5F3-BC2C-4495-B9E5-7738776B69A3}">
      <dgm:prSet/>
      <dgm:spPr/>
      <dgm:t>
        <a:bodyPr/>
        <a:lstStyle/>
        <a:p>
          <a:endParaRPr lang="en-US"/>
        </a:p>
      </dgm:t>
    </dgm:pt>
    <dgm:pt modelId="{C2E4C83D-B504-44FD-974C-83443E1D3F5B}" type="sibTrans" cxnId="{2F97D5F3-BC2C-4495-B9E5-7738776B69A3}">
      <dgm:prSet/>
      <dgm:spPr/>
      <dgm:t>
        <a:bodyPr/>
        <a:lstStyle/>
        <a:p>
          <a:endParaRPr lang="en-US"/>
        </a:p>
      </dgm:t>
    </dgm:pt>
    <dgm:pt modelId="{76C64F54-0997-4B18-90BE-0B87E9A8614E}">
      <dgm:prSet phldrT="[Text]"/>
      <dgm:spPr/>
      <dgm:t>
        <a:bodyPr/>
        <a:lstStyle/>
        <a:p>
          <a:r>
            <a:rPr lang="th-TH" dirty="0"/>
            <a:t>ฟื้นฟูตามวิธีการที่โรงพยาบาลให้บริการ</a:t>
          </a:r>
          <a:endParaRPr lang="en-US" dirty="0"/>
        </a:p>
      </dgm:t>
    </dgm:pt>
    <dgm:pt modelId="{16E58BD0-0D01-4148-84D4-98777A48F512}" type="parTrans" cxnId="{E3FE297F-3F67-4F88-BDD6-2DB93740531A}">
      <dgm:prSet/>
      <dgm:spPr/>
      <dgm:t>
        <a:bodyPr/>
        <a:lstStyle/>
        <a:p>
          <a:endParaRPr lang="en-US"/>
        </a:p>
      </dgm:t>
    </dgm:pt>
    <dgm:pt modelId="{B9C1D745-62E9-4380-815D-205A9D8384AE}" type="sibTrans" cxnId="{E3FE297F-3F67-4F88-BDD6-2DB93740531A}">
      <dgm:prSet/>
      <dgm:spPr/>
      <dgm:t>
        <a:bodyPr/>
        <a:lstStyle/>
        <a:p>
          <a:endParaRPr lang="en-US"/>
        </a:p>
      </dgm:t>
    </dgm:pt>
    <dgm:pt modelId="{9886BA5B-1B02-4155-9E7E-5C301D79DF17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กรณีไม่จำเป็นต้องควบคุมตัวเข้มงวด</a:t>
          </a:r>
          <a:endParaRPr lang="en-US" b="1" dirty="0">
            <a:solidFill>
              <a:schemeClr val="tx1"/>
            </a:solidFill>
          </a:endParaRPr>
        </a:p>
      </dgm:t>
    </dgm:pt>
    <dgm:pt modelId="{FF1F1001-32D3-4D58-A09E-0DA9B9CE011C}" type="parTrans" cxnId="{3ECB2AC3-89B5-4EF0-B1BA-2342629E3E23}">
      <dgm:prSet/>
      <dgm:spPr/>
      <dgm:t>
        <a:bodyPr/>
        <a:lstStyle/>
        <a:p>
          <a:endParaRPr lang="th-TH"/>
        </a:p>
      </dgm:t>
    </dgm:pt>
    <dgm:pt modelId="{F966A377-2942-4EF4-847C-2E22D61FDC17}" type="sibTrans" cxnId="{3ECB2AC3-89B5-4EF0-B1BA-2342629E3E23}">
      <dgm:prSet/>
      <dgm:spPr/>
      <dgm:t>
        <a:bodyPr/>
        <a:lstStyle/>
        <a:p>
          <a:endParaRPr lang="th-TH"/>
        </a:p>
      </dgm:t>
    </dgm:pt>
    <dgm:pt modelId="{E12BFC4D-C9F0-4BA3-BAD2-EC998D52E067}">
      <dgm:prSet phldrT="[Text]"/>
      <dgm:spPr/>
      <dgm:t>
        <a:bodyPr/>
        <a:lstStyle/>
        <a:p>
          <a:r>
            <a:rPr lang="th-TH" dirty="0"/>
            <a:t>อยู่ในศูนย์ฟื้นฟู,สถานฟื้นฟูที่มีระบบการควบคุมมิให้หลบหนี</a:t>
          </a:r>
          <a:endParaRPr lang="en-US" dirty="0"/>
        </a:p>
      </dgm:t>
    </dgm:pt>
    <dgm:pt modelId="{D098A48A-B51F-4255-B59B-1247B479CDAD}" type="parTrans" cxnId="{10CC3616-069C-42B2-8B57-F5A937B60777}">
      <dgm:prSet/>
      <dgm:spPr/>
      <dgm:t>
        <a:bodyPr/>
        <a:lstStyle/>
        <a:p>
          <a:endParaRPr lang="en-US"/>
        </a:p>
      </dgm:t>
    </dgm:pt>
    <dgm:pt modelId="{7546FD3C-4990-418B-86D9-A2937B209B38}" type="sibTrans" cxnId="{10CC3616-069C-42B2-8B57-F5A937B60777}">
      <dgm:prSet/>
      <dgm:spPr/>
      <dgm:t>
        <a:bodyPr/>
        <a:lstStyle/>
        <a:p>
          <a:endParaRPr lang="th-TH"/>
        </a:p>
      </dgm:t>
    </dgm:pt>
    <dgm:pt modelId="{2C7F2770-F155-4F51-9880-9942F8DC3F1E}">
      <dgm:prSet phldrT="[Text]"/>
      <dgm:spPr/>
      <dgm:t>
        <a:bodyPr/>
        <a:lstStyle/>
        <a:p>
          <a:r>
            <a:rPr lang="th-TH" dirty="0"/>
            <a:t>ส่งเข้ารับการฟื้นฟูในสถานฟื้นฟู</a:t>
          </a:r>
          <a:endParaRPr lang="en-US" dirty="0"/>
        </a:p>
      </dgm:t>
    </dgm:pt>
    <dgm:pt modelId="{79D5937C-6EFC-4797-9D3F-0639064B9681}" type="parTrans" cxnId="{7B0318E4-CCBF-4012-98EB-6F75D5F589E1}">
      <dgm:prSet/>
      <dgm:spPr/>
      <dgm:t>
        <a:bodyPr/>
        <a:lstStyle/>
        <a:p>
          <a:endParaRPr lang="th-TH"/>
        </a:p>
      </dgm:t>
    </dgm:pt>
    <dgm:pt modelId="{1ED15B73-3695-476A-954A-876DC1CDA7F7}" type="sibTrans" cxnId="{7B0318E4-CCBF-4012-98EB-6F75D5F589E1}">
      <dgm:prSet/>
      <dgm:spPr/>
      <dgm:t>
        <a:bodyPr/>
        <a:lstStyle/>
        <a:p>
          <a:endParaRPr lang="th-TH"/>
        </a:p>
      </dgm:t>
    </dgm:pt>
    <dgm:pt modelId="{9E07C904-9141-40A1-8A53-A8E6B68972D1}">
      <dgm:prSet phldrT="[Text]"/>
      <dgm:spPr/>
      <dgm:t>
        <a:bodyPr/>
        <a:lstStyle/>
        <a:p>
          <a:r>
            <a:rPr lang="th-TH" dirty="0"/>
            <a:t>กำหนดเงื่อนไขต้องอยู่ภายในเขตที่กำหนด</a:t>
          </a:r>
          <a:endParaRPr lang="en-US" dirty="0"/>
        </a:p>
      </dgm:t>
    </dgm:pt>
    <dgm:pt modelId="{6D4867FF-78A8-45F6-A4CD-E72B582459DF}" type="parTrans" cxnId="{607EC535-29B6-401A-9C8A-9FC7F1C6C07C}">
      <dgm:prSet/>
      <dgm:spPr/>
      <dgm:t>
        <a:bodyPr/>
        <a:lstStyle/>
        <a:p>
          <a:endParaRPr lang="th-TH"/>
        </a:p>
      </dgm:t>
    </dgm:pt>
    <dgm:pt modelId="{681F68A0-15AE-41E8-AA17-A17582197416}" type="sibTrans" cxnId="{607EC535-29B6-401A-9C8A-9FC7F1C6C07C}">
      <dgm:prSet/>
      <dgm:spPr/>
      <dgm:t>
        <a:bodyPr/>
        <a:lstStyle/>
        <a:p>
          <a:endParaRPr lang="th-TH"/>
        </a:p>
      </dgm:t>
    </dgm:pt>
    <dgm:pt modelId="{39BB252E-81A7-4E78-AE8E-DA1B76BC0800}" type="pres">
      <dgm:prSet presAssocID="{25B6482B-BC2C-4BBF-A1E4-E93AB79559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D4FB235-2B07-4A30-A63E-EEA05FEA7E17}" type="pres">
      <dgm:prSet presAssocID="{20B7E8AE-2F6E-414D-AC0E-B80140592226}" presName="root" presStyleCnt="0"/>
      <dgm:spPr/>
      <dgm:t>
        <a:bodyPr/>
        <a:lstStyle/>
        <a:p>
          <a:endParaRPr lang="th-TH"/>
        </a:p>
      </dgm:t>
    </dgm:pt>
    <dgm:pt modelId="{12AB9007-D917-4243-B044-CE86901D6930}" type="pres">
      <dgm:prSet presAssocID="{20B7E8AE-2F6E-414D-AC0E-B80140592226}" presName="rootComposite" presStyleCnt="0"/>
      <dgm:spPr/>
      <dgm:t>
        <a:bodyPr/>
        <a:lstStyle/>
        <a:p>
          <a:endParaRPr lang="th-TH"/>
        </a:p>
      </dgm:t>
    </dgm:pt>
    <dgm:pt modelId="{D6DBA3E1-378F-491C-9283-68ABE2317655}" type="pres">
      <dgm:prSet presAssocID="{20B7E8AE-2F6E-414D-AC0E-B80140592226}" presName="rootText" presStyleLbl="node1" presStyleIdx="0" presStyleCnt="3"/>
      <dgm:spPr/>
      <dgm:t>
        <a:bodyPr/>
        <a:lstStyle/>
        <a:p>
          <a:endParaRPr lang="th-TH"/>
        </a:p>
      </dgm:t>
    </dgm:pt>
    <dgm:pt modelId="{92F98718-2051-442C-AD85-3C2BAFC917D5}" type="pres">
      <dgm:prSet presAssocID="{20B7E8AE-2F6E-414D-AC0E-B80140592226}" presName="rootConnector" presStyleLbl="node1" presStyleIdx="0" presStyleCnt="3"/>
      <dgm:spPr/>
      <dgm:t>
        <a:bodyPr/>
        <a:lstStyle/>
        <a:p>
          <a:endParaRPr lang="th-TH"/>
        </a:p>
      </dgm:t>
    </dgm:pt>
    <dgm:pt modelId="{112E54DD-D325-4FC7-9163-EA812991539B}" type="pres">
      <dgm:prSet presAssocID="{20B7E8AE-2F6E-414D-AC0E-B80140592226}" presName="childShape" presStyleCnt="0"/>
      <dgm:spPr/>
      <dgm:t>
        <a:bodyPr/>
        <a:lstStyle/>
        <a:p>
          <a:endParaRPr lang="th-TH"/>
        </a:p>
      </dgm:t>
    </dgm:pt>
    <dgm:pt modelId="{4923ACC0-0DD7-4389-A3AB-3D1ECD3104B3}" type="pres">
      <dgm:prSet presAssocID="{C5DC1EA4-EB76-48EA-9D28-E228AB41703A}" presName="Name13" presStyleLbl="parChTrans1D2" presStyleIdx="0" presStyleCnt="9"/>
      <dgm:spPr/>
      <dgm:t>
        <a:bodyPr/>
        <a:lstStyle/>
        <a:p>
          <a:endParaRPr lang="th-TH"/>
        </a:p>
      </dgm:t>
    </dgm:pt>
    <dgm:pt modelId="{90AD5FF4-1281-4E4A-A2A8-9AC11F90C00F}" type="pres">
      <dgm:prSet presAssocID="{CA99ADE5-BBA5-41FD-850A-6AAB7DFFEFF7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C6F5CA-93F7-49C9-9303-F089F4009069}" type="pres">
      <dgm:prSet presAssocID="{42A65AAF-58F7-4A87-B108-DA10F22EC880}" presName="Name13" presStyleLbl="parChTrans1D2" presStyleIdx="1" presStyleCnt="9"/>
      <dgm:spPr/>
      <dgm:t>
        <a:bodyPr/>
        <a:lstStyle/>
        <a:p>
          <a:endParaRPr lang="th-TH"/>
        </a:p>
      </dgm:t>
    </dgm:pt>
    <dgm:pt modelId="{0029B020-E259-41A7-B8A9-A776978F9827}" type="pres">
      <dgm:prSet presAssocID="{CA90B55B-24DD-4C27-BD6F-946A3F687F85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7C0AED-31DE-482C-9A43-A44174A7FF21}" type="pres">
      <dgm:prSet presAssocID="{0D43A30F-3859-41EF-879B-6AB8654051F8}" presName="Name13" presStyleLbl="parChTrans1D2" presStyleIdx="2" presStyleCnt="9"/>
      <dgm:spPr/>
      <dgm:t>
        <a:bodyPr/>
        <a:lstStyle/>
        <a:p>
          <a:endParaRPr lang="th-TH"/>
        </a:p>
      </dgm:t>
    </dgm:pt>
    <dgm:pt modelId="{1ADE80DF-F785-40A5-B066-EA55159250E2}" type="pres">
      <dgm:prSet presAssocID="{09944131-6E06-49BC-848C-A82D672191C6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31710E-AE85-4893-A027-C3209359A039}" type="pres">
      <dgm:prSet presAssocID="{D098A48A-B51F-4255-B59B-1247B479CDAD}" presName="Name13" presStyleLbl="parChTrans1D2" presStyleIdx="3" presStyleCnt="9"/>
      <dgm:spPr/>
      <dgm:t>
        <a:bodyPr/>
        <a:lstStyle/>
        <a:p>
          <a:endParaRPr lang="th-TH"/>
        </a:p>
      </dgm:t>
    </dgm:pt>
    <dgm:pt modelId="{1901F67C-BB78-4AE9-A5DF-C6DFF58EECA6}" type="pres">
      <dgm:prSet presAssocID="{E12BFC4D-C9F0-4BA3-BAD2-EC998D52E067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1CCB1A-7226-4913-B88B-74214A61F420}" type="pres">
      <dgm:prSet presAssocID="{9886BA5B-1B02-4155-9E7E-5C301D79DF17}" presName="root" presStyleCnt="0"/>
      <dgm:spPr/>
      <dgm:t>
        <a:bodyPr/>
        <a:lstStyle/>
        <a:p>
          <a:endParaRPr lang="th-TH"/>
        </a:p>
      </dgm:t>
    </dgm:pt>
    <dgm:pt modelId="{0AB47E8F-070E-4193-8B85-60CD45A79BFA}" type="pres">
      <dgm:prSet presAssocID="{9886BA5B-1B02-4155-9E7E-5C301D79DF17}" presName="rootComposite" presStyleCnt="0"/>
      <dgm:spPr/>
      <dgm:t>
        <a:bodyPr/>
        <a:lstStyle/>
        <a:p>
          <a:endParaRPr lang="th-TH"/>
        </a:p>
      </dgm:t>
    </dgm:pt>
    <dgm:pt modelId="{3852DC8D-96A2-4C8B-80EA-7D787436AF63}" type="pres">
      <dgm:prSet presAssocID="{9886BA5B-1B02-4155-9E7E-5C301D79DF17}" presName="rootText" presStyleLbl="node1" presStyleIdx="1" presStyleCnt="3"/>
      <dgm:spPr/>
      <dgm:t>
        <a:bodyPr/>
        <a:lstStyle/>
        <a:p>
          <a:endParaRPr lang="th-TH"/>
        </a:p>
      </dgm:t>
    </dgm:pt>
    <dgm:pt modelId="{D13C32BA-5515-4AA8-8175-9C0EDE00CDC5}" type="pres">
      <dgm:prSet presAssocID="{9886BA5B-1B02-4155-9E7E-5C301D79DF17}" presName="rootConnector" presStyleLbl="node1" presStyleIdx="1" presStyleCnt="3"/>
      <dgm:spPr/>
      <dgm:t>
        <a:bodyPr/>
        <a:lstStyle/>
        <a:p>
          <a:endParaRPr lang="th-TH"/>
        </a:p>
      </dgm:t>
    </dgm:pt>
    <dgm:pt modelId="{E7E6D2F4-9831-4373-9DE9-A52308D68A4C}" type="pres">
      <dgm:prSet presAssocID="{9886BA5B-1B02-4155-9E7E-5C301D79DF17}" presName="childShape" presStyleCnt="0"/>
      <dgm:spPr/>
      <dgm:t>
        <a:bodyPr/>
        <a:lstStyle/>
        <a:p>
          <a:endParaRPr lang="th-TH"/>
        </a:p>
      </dgm:t>
    </dgm:pt>
    <dgm:pt modelId="{77D98AFE-27F2-424C-9DAA-E78A603CAF6F}" type="pres">
      <dgm:prSet presAssocID="{79D5937C-6EFC-4797-9D3F-0639064B9681}" presName="Name13" presStyleLbl="parChTrans1D2" presStyleIdx="4" presStyleCnt="9"/>
      <dgm:spPr/>
      <dgm:t>
        <a:bodyPr/>
        <a:lstStyle/>
        <a:p>
          <a:endParaRPr lang="th-TH"/>
        </a:p>
      </dgm:t>
    </dgm:pt>
    <dgm:pt modelId="{1F5E6540-8D37-4674-A91B-EA72DA4DA794}" type="pres">
      <dgm:prSet presAssocID="{2C7F2770-F155-4F51-9880-9942F8DC3F1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DFACF4-3E7C-419B-9B95-880E1877B86E}" type="pres">
      <dgm:prSet presAssocID="{6D4867FF-78A8-45F6-A4CD-E72B582459DF}" presName="Name13" presStyleLbl="parChTrans1D2" presStyleIdx="5" presStyleCnt="9"/>
      <dgm:spPr/>
      <dgm:t>
        <a:bodyPr/>
        <a:lstStyle/>
        <a:p>
          <a:endParaRPr lang="th-TH"/>
        </a:p>
      </dgm:t>
    </dgm:pt>
    <dgm:pt modelId="{7E56014B-0B88-4629-8060-340FAC3C422F}" type="pres">
      <dgm:prSet presAssocID="{9E07C904-9141-40A1-8A53-A8E6B68972D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D02A26-C46E-4B03-99EA-C3BEBEBF1A0F}" type="pres">
      <dgm:prSet presAssocID="{055E8C22-CA12-48CA-A6C0-B0FE15DBDAFE}" presName="root" presStyleCnt="0"/>
      <dgm:spPr/>
      <dgm:t>
        <a:bodyPr/>
        <a:lstStyle/>
        <a:p>
          <a:endParaRPr lang="th-TH"/>
        </a:p>
      </dgm:t>
    </dgm:pt>
    <dgm:pt modelId="{1360D2EA-8514-4C4A-AB7D-BC683266976D}" type="pres">
      <dgm:prSet presAssocID="{055E8C22-CA12-48CA-A6C0-B0FE15DBDAFE}" presName="rootComposite" presStyleCnt="0"/>
      <dgm:spPr/>
      <dgm:t>
        <a:bodyPr/>
        <a:lstStyle/>
        <a:p>
          <a:endParaRPr lang="th-TH"/>
        </a:p>
      </dgm:t>
    </dgm:pt>
    <dgm:pt modelId="{75FCB60C-300F-45EB-ACFA-DD4F873D936E}" type="pres">
      <dgm:prSet presAssocID="{055E8C22-CA12-48CA-A6C0-B0FE15DBDAFE}" presName="rootText" presStyleLbl="node1" presStyleIdx="2" presStyleCnt="3"/>
      <dgm:spPr/>
      <dgm:t>
        <a:bodyPr/>
        <a:lstStyle/>
        <a:p>
          <a:endParaRPr lang="th-TH"/>
        </a:p>
      </dgm:t>
    </dgm:pt>
    <dgm:pt modelId="{9507C419-14ED-4DA0-B4EE-533A682A6D24}" type="pres">
      <dgm:prSet presAssocID="{055E8C22-CA12-48CA-A6C0-B0FE15DBDAFE}" presName="rootConnector" presStyleLbl="node1" presStyleIdx="2" presStyleCnt="3"/>
      <dgm:spPr/>
      <dgm:t>
        <a:bodyPr/>
        <a:lstStyle/>
        <a:p>
          <a:endParaRPr lang="th-TH"/>
        </a:p>
      </dgm:t>
    </dgm:pt>
    <dgm:pt modelId="{CBEA4715-CD53-474F-8CFD-6A4D8AD04F03}" type="pres">
      <dgm:prSet presAssocID="{055E8C22-CA12-48CA-A6C0-B0FE15DBDAFE}" presName="childShape" presStyleCnt="0"/>
      <dgm:spPr/>
      <dgm:t>
        <a:bodyPr/>
        <a:lstStyle/>
        <a:p>
          <a:endParaRPr lang="th-TH"/>
        </a:p>
      </dgm:t>
    </dgm:pt>
    <dgm:pt modelId="{C0A0F972-7D43-4C00-9630-43831D449A9F}" type="pres">
      <dgm:prSet presAssocID="{7CE210C6-E1D5-4F1C-8851-D59F07224347}" presName="Name13" presStyleLbl="parChTrans1D2" presStyleIdx="6" presStyleCnt="9"/>
      <dgm:spPr/>
      <dgm:t>
        <a:bodyPr/>
        <a:lstStyle/>
        <a:p>
          <a:endParaRPr lang="th-TH"/>
        </a:p>
      </dgm:t>
    </dgm:pt>
    <dgm:pt modelId="{898F4355-B6D9-40F2-AD06-4F616595FBC9}" type="pres">
      <dgm:prSet presAssocID="{36345D4D-72D3-4B8B-936A-1395B6226867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A8BEB5-6A9E-4B09-9C5E-50723E7676CD}" type="pres">
      <dgm:prSet presAssocID="{217F8047-2C3C-4403-AC1C-61A6B7767660}" presName="Name13" presStyleLbl="parChTrans1D2" presStyleIdx="7" presStyleCnt="9"/>
      <dgm:spPr/>
      <dgm:t>
        <a:bodyPr/>
        <a:lstStyle/>
        <a:p>
          <a:endParaRPr lang="th-TH"/>
        </a:p>
      </dgm:t>
    </dgm:pt>
    <dgm:pt modelId="{A4310DA9-664E-46C8-B788-2D9A0DAFF6F1}" type="pres">
      <dgm:prSet presAssocID="{55D30767-5E56-4560-B2AE-B4EB682BA548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59B328-5A96-4AD9-B23D-3CDDB6AD332E}" type="pres">
      <dgm:prSet presAssocID="{16E58BD0-0D01-4148-84D4-98777A48F512}" presName="Name13" presStyleLbl="parChTrans1D2" presStyleIdx="8" presStyleCnt="9"/>
      <dgm:spPr/>
      <dgm:t>
        <a:bodyPr/>
        <a:lstStyle/>
        <a:p>
          <a:endParaRPr lang="th-TH"/>
        </a:p>
      </dgm:t>
    </dgm:pt>
    <dgm:pt modelId="{AE9CD204-1D41-401B-858E-355EAE8DBE08}" type="pres">
      <dgm:prSet presAssocID="{76C64F54-0997-4B18-90BE-0B87E9A8614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67A1844-0096-4E99-99B6-1559556B6DDC}" type="presOf" srcId="{2C7F2770-F155-4F51-9880-9942F8DC3F1E}" destId="{1F5E6540-8D37-4674-A91B-EA72DA4DA794}" srcOrd="0" destOrd="0" presId="urn:microsoft.com/office/officeart/2005/8/layout/hierarchy3"/>
    <dgm:cxn modelId="{FCDE7EDC-42C3-45A9-957E-2815B3F2DF92}" type="presOf" srcId="{E12BFC4D-C9F0-4BA3-BAD2-EC998D52E067}" destId="{1901F67C-BB78-4AE9-A5DF-C6DFF58EECA6}" srcOrd="0" destOrd="0" presId="urn:microsoft.com/office/officeart/2005/8/layout/hierarchy3"/>
    <dgm:cxn modelId="{336AF313-1712-460B-BCD4-C832697E01CC}" srcId="{055E8C22-CA12-48CA-A6C0-B0FE15DBDAFE}" destId="{36345D4D-72D3-4B8B-936A-1395B6226867}" srcOrd="0" destOrd="0" parTransId="{7CE210C6-E1D5-4F1C-8851-D59F07224347}" sibTransId="{07742BFF-3654-4ECB-9E3D-0B3725104CCE}"/>
    <dgm:cxn modelId="{E3FE297F-3F67-4F88-BDD6-2DB93740531A}" srcId="{055E8C22-CA12-48CA-A6C0-B0FE15DBDAFE}" destId="{76C64F54-0997-4B18-90BE-0B87E9A8614E}" srcOrd="2" destOrd="0" parTransId="{16E58BD0-0D01-4148-84D4-98777A48F512}" sibTransId="{B9C1D745-62E9-4380-815D-205A9D8384AE}"/>
    <dgm:cxn modelId="{10CC3616-069C-42B2-8B57-F5A937B60777}" srcId="{20B7E8AE-2F6E-414D-AC0E-B80140592226}" destId="{E12BFC4D-C9F0-4BA3-BAD2-EC998D52E067}" srcOrd="3" destOrd="0" parTransId="{D098A48A-B51F-4255-B59B-1247B479CDAD}" sibTransId="{7546FD3C-4990-418B-86D9-A2937B209B38}"/>
    <dgm:cxn modelId="{22D0F132-16D1-4A5A-8481-33C59923608C}" type="presOf" srcId="{20B7E8AE-2F6E-414D-AC0E-B80140592226}" destId="{92F98718-2051-442C-AD85-3C2BAFC917D5}" srcOrd="1" destOrd="0" presId="urn:microsoft.com/office/officeart/2005/8/layout/hierarchy3"/>
    <dgm:cxn modelId="{F6FB274A-23B8-4C96-85BB-316AA9D3AAA5}" type="presOf" srcId="{6D4867FF-78A8-45F6-A4CD-E72B582459DF}" destId="{ABDFACF4-3E7C-419B-9B95-880E1877B86E}" srcOrd="0" destOrd="0" presId="urn:microsoft.com/office/officeart/2005/8/layout/hierarchy3"/>
    <dgm:cxn modelId="{B2E60584-E026-46C9-9EF0-D8AF5C7A0AD1}" srcId="{20B7E8AE-2F6E-414D-AC0E-B80140592226}" destId="{CA90B55B-24DD-4C27-BD6F-946A3F687F85}" srcOrd="1" destOrd="0" parTransId="{42A65AAF-58F7-4A87-B108-DA10F22EC880}" sibTransId="{406DA731-1E4C-43A9-9567-0F1AF07CCF77}"/>
    <dgm:cxn modelId="{CA7BB8E5-254E-4007-B4A1-DF01C0632609}" type="presOf" srcId="{79D5937C-6EFC-4797-9D3F-0639064B9681}" destId="{77D98AFE-27F2-424C-9DAA-E78A603CAF6F}" srcOrd="0" destOrd="0" presId="urn:microsoft.com/office/officeart/2005/8/layout/hierarchy3"/>
    <dgm:cxn modelId="{69BCD0DE-38BA-4B99-9DD3-9C862F41948E}" srcId="{055E8C22-CA12-48CA-A6C0-B0FE15DBDAFE}" destId="{55D30767-5E56-4560-B2AE-B4EB682BA548}" srcOrd="1" destOrd="0" parTransId="{217F8047-2C3C-4403-AC1C-61A6B7767660}" sibTransId="{9AA55E9F-7549-4A27-A672-563FE22A0227}"/>
    <dgm:cxn modelId="{86C6EDCD-99F7-47C2-9EF1-0CDCCB142F3E}" type="presOf" srcId="{CA99ADE5-BBA5-41FD-850A-6AAB7DFFEFF7}" destId="{90AD5FF4-1281-4E4A-A2A8-9AC11F90C00F}" srcOrd="0" destOrd="0" presId="urn:microsoft.com/office/officeart/2005/8/layout/hierarchy3"/>
    <dgm:cxn modelId="{89E1FA37-7FC7-45AE-89CF-19CBEF13B2FB}" type="presOf" srcId="{9886BA5B-1B02-4155-9E7E-5C301D79DF17}" destId="{D13C32BA-5515-4AA8-8175-9C0EDE00CDC5}" srcOrd="1" destOrd="0" presId="urn:microsoft.com/office/officeart/2005/8/layout/hierarchy3"/>
    <dgm:cxn modelId="{DB7F3C6D-E03D-4DF8-90B6-6BEE2668878A}" type="presOf" srcId="{CA90B55B-24DD-4C27-BD6F-946A3F687F85}" destId="{0029B020-E259-41A7-B8A9-A776978F9827}" srcOrd="0" destOrd="0" presId="urn:microsoft.com/office/officeart/2005/8/layout/hierarchy3"/>
    <dgm:cxn modelId="{DD563709-FC67-4D92-AC20-50B67B45D5AD}" type="presOf" srcId="{9886BA5B-1B02-4155-9E7E-5C301D79DF17}" destId="{3852DC8D-96A2-4C8B-80EA-7D787436AF63}" srcOrd="0" destOrd="0" presId="urn:microsoft.com/office/officeart/2005/8/layout/hierarchy3"/>
    <dgm:cxn modelId="{1A904BF9-CEB5-4DB8-B6C0-9545F87F73E5}" type="presOf" srcId="{42A65AAF-58F7-4A87-B108-DA10F22EC880}" destId="{FAC6F5CA-93F7-49C9-9303-F089F4009069}" srcOrd="0" destOrd="0" presId="urn:microsoft.com/office/officeart/2005/8/layout/hierarchy3"/>
    <dgm:cxn modelId="{BC7FCF7D-A892-46D7-BE98-DA092A23FDA8}" type="presOf" srcId="{C5DC1EA4-EB76-48EA-9D28-E228AB41703A}" destId="{4923ACC0-0DD7-4389-A3AB-3D1ECD3104B3}" srcOrd="0" destOrd="0" presId="urn:microsoft.com/office/officeart/2005/8/layout/hierarchy3"/>
    <dgm:cxn modelId="{3ECB2AC3-89B5-4EF0-B1BA-2342629E3E23}" srcId="{25B6482B-BC2C-4BBF-A1E4-E93AB79559E3}" destId="{9886BA5B-1B02-4155-9E7E-5C301D79DF17}" srcOrd="1" destOrd="0" parTransId="{FF1F1001-32D3-4D58-A09E-0DA9B9CE011C}" sibTransId="{F966A377-2942-4EF4-847C-2E22D61FDC17}"/>
    <dgm:cxn modelId="{DEE596D8-0A75-42F6-ACB7-66E21E53F2AA}" type="presOf" srcId="{055E8C22-CA12-48CA-A6C0-B0FE15DBDAFE}" destId="{75FCB60C-300F-45EB-ACFA-DD4F873D936E}" srcOrd="0" destOrd="0" presId="urn:microsoft.com/office/officeart/2005/8/layout/hierarchy3"/>
    <dgm:cxn modelId="{D8117FA9-B5EC-4FDF-B3B8-14C91D8DFE6D}" type="presOf" srcId="{D098A48A-B51F-4255-B59B-1247B479CDAD}" destId="{6131710E-AE85-4893-A027-C3209359A039}" srcOrd="0" destOrd="0" presId="urn:microsoft.com/office/officeart/2005/8/layout/hierarchy3"/>
    <dgm:cxn modelId="{607EC535-29B6-401A-9C8A-9FC7F1C6C07C}" srcId="{9886BA5B-1B02-4155-9E7E-5C301D79DF17}" destId="{9E07C904-9141-40A1-8A53-A8E6B68972D1}" srcOrd="1" destOrd="0" parTransId="{6D4867FF-78A8-45F6-A4CD-E72B582459DF}" sibTransId="{681F68A0-15AE-41E8-AA17-A17582197416}"/>
    <dgm:cxn modelId="{B1740382-1F61-4B1F-8DB4-1E29533C48CB}" type="presOf" srcId="{9E07C904-9141-40A1-8A53-A8E6B68972D1}" destId="{7E56014B-0B88-4629-8060-340FAC3C422F}" srcOrd="0" destOrd="0" presId="urn:microsoft.com/office/officeart/2005/8/layout/hierarchy3"/>
    <dgm:cxn modelId="{B6F69979-3DAD-40B7-A34D-5B21DCDB8E21}" type="presOf" srcId="{76C64F54-0997-4B18-90BE-0B87E9A8614E}" destId="{AE9CD204-1D41-401B-858E-355EAE8DBE08}" srcOrd="0" destOrd="0" presId="urn:microsoft.com/office/officeart/2005/8/layout/hierarchy3"/>
    <dgm:cxn modelId="{2F97D5F3-BC2C-4495-B9E5-7738776B69A3}" srcId="{20B7E8AE-2F6E-414D-AC0E-B80140592226}" destId="{09944131-6E06-49BC-848C-A82D672191C6}" srcOrd="2" destOrd="0" parTransId="{0D43A30F-3859-41EF-879B-6AB8654051F8}" sibTransId="{C2E4C83D-B504-44FD-974C-83443E1D3F5B}"/>
    <dgm:cxn modelId="{7B0318E4-CCBF-4012-98EB-6F75D5F589E1}" srcId="{9886BA5B-1B02-4155-9E7E-5C301D79DF17}" destId="{2C7F2770-F155-4F51-9880-9942F8DC3F1E}" srcOrd="0" destOrd="0" parTransId="{79D5937C-6EFC-4797-9D3F-0639064B9681}" sibTransId="{1ED15B73-3695-476A-954A-876DC1CDA7F7}"/>
    <dgm:cxn modelId="{EB16DE7F-5993-472A-8BA3-C33CF4B1334E}" type="presOf" srcId="{055E8C22-CA12-48CA-A6C0-B0FE15DBDAFE}" destId="{9507C419-14ED-4DA0-B4EE-533A682A6D24}" srcOrd="1" destOrd="0" presId="urn:microsoft.com/office/officeart/2005/8/layout/hierarchy3"/>
    <dgm:cxn modelId="{2CA13679-EFB0-4299-A6BA-72F998CD8B99}" type="presOf" srcId="{55D30767-5E56-4560-B2AE-B4EB682BA548}" destId="{A4310DA9-664E-46C8-B788-2D9A0DAFF6F1}" srcOrd="0" destOrd="0" presId="urn:microsoft.com/office/officeart/2005/8/layout/hierarchy3"/>
    <dgm:cxn modelId="{782CE7F2-5462-4431-91DF-E061B7FF6D6D}" type="presOf" srcId="{217F8047-2C3C-4403-AC1C-61A6B7767660}" destId="{88A8BEB5-6A9E-4B09-9C5E-50723E7676CD}" srcOrd="0" destOrd="0" presId="urn:microsoft.com/office/officeart/2005/8/layout/hierarchy3"/>
    <dgm:cxn modelId="{B6C54E33-E85E-487F-8FAA-BF4E692D0919}" type="presOf" srcId="{25B6482B-BC2C-4BBF-A1E4-E93AB79559E3}" destId="{39BB252E-81A7-4E78-AE8E-DA1B76BC0800}" srcOrd="0" destOrd="0" presId="urn:microsoft.com/office/officeart/2005/8/layout/hierarchy3"/>
    <dgm:cxn modelId="{C0A733A7-FD6F-4879-83DC-07A7F2AD6B16}" srcId="{20B7E8AE-2F6E-414D-AC0E-B80140592226}" destId="{CA99ADE5-BBA5-41FD-850A-6AAB7DFFEFF7}" srcOrd="0" destOrd="0" parTransId="{C5DC1EA4-EB76-48EA-9D28-E228AB41703A}" sibTransId="{DF179D96-1E27-42FA-B0B7-15C29DF5D365}"/>
    <dgm:cxn modelId="{131B67FA-D523-4D45-8BBB-C9FF815A3C44}" srcId="{25B6482B-BC2C-4BBF-A1E4-E93AB79559E3}" destId="{20B7E8AE-2F6E-414D-AC0E-B80140592226}" srcOrd="0" destOrd="0" parTransId="{1A5CAD8C-F884-4B80-9E1E-C7708036BD34}" sibTransId="{DD35E282-7800-4750-A413-D0E70F408136}"/>
    <dgm:cxn modelId="{532C3D1A-6757-4680-BAE9-660714F319FA}" type="presOf" srcId="{7CE210C6-E1D5-4F1C-8851-D59F07224347}" destId="{C0A0F972-7D43-4C00-9630-43831D449A9F}" srcOrd="0" destOrd="0" presId="urn:microsoft.com/office/officeart/2005/8/layout/hierarchy3"/>
    <dgm:cxn modelId="{8A6A7254-4B99-47E3-AFD5-D64A4594C41C}" type="presOf" srcId="{16E58BD0-0D01-4148-84D4-98777A48F512}" destId="{9F59B328-5A96-4AD9-B23D-3CDDB6AD332E}" srcOrd="0" destOrd="0" presId="urn:microsoft.com/office/officeart/2005/8/layout/hierarchy3"/>
    <dgm:cxn modelId="{984441BD-7739-4331-80E1-5FC3952E5718}" type="presOf" srcId="{0D43A30F-3859-41EF-879B-6AB8654051F8}" destId="{407C0AED-31DE-482C-9A43-A44174A7FF21}" srcOrd="0" destOrd="0" presId="urn:microsoft.com/office/officeart/2005/8/layout/hierarchy3"/>
    <dgm:cxn modelId="{389D9C22-96ED-4C8D-B394-6FC574F8372B}" type="presOf" srcId="{20B7E8AE-2F6E-414D-AC0E-B80140592226}" destId="{D6DBA3E1-378F-491C-9283-68ABE2317655}" srcOrd="0" destOrd="0" presId="urn:microsoft.com/office/officeart/2005/8/layout/hierarchy3"/>
    <dgm:cxn modelId="{8200E2BD-F276-49DA-894A-6A7C60A1336E}" type="presOf" srcId="{36345D4D-72D3-4B8B-936A-1395B6226867}" destId="{898F4355-B6D9-40F2-AD06-4F616595FBC9}" srcOrd="0" destOrd="0" presId="urn:microsoft.com/office/officeart/2005/8/layout/hierarchy3"/>
    <dgm:cxn modelId="{42C2B59F-659D-4CA1-A182-5622282EA076}" srcId="{25B6482B-BC2C-4BBF-A1E4-E93AB79559E3}" destId="{055E8C22-CA12-48CA-A6C0-B0FE15DBDAFE}" srcOrd="2" destOrd="0" parTransId="{E8ECF342-892B-4E79-8D13-D08CD35D19E5}" sibTransId="{0A3737D6-0B2C-4D08-A5A7-832D7927D538}"/>
    <dgm:cxn modelId="{ACF22221-CB34-4788-BA85-3BF3E56395AE}" type="presOf" srcId="{09944131-6E06-49BC-848C-A82D672191C6}" destId="{1ADE80DF-F785-40A5-B066-EA55159250E2}" srcOrd="0" destOrd="0" presId="urn:microsoft.com/office/officeart/2005/8/layout/hierarchy3"/>
    <dgm:cxn modelId="{6D76B9FA-7DFE-477B-878F-155F73A6596A}" type="presParOf" srcId="{39BB252E-81A7-4E78-AE8E-DA1B76BC0800}" destId="{ED4FB235-2B07-4A30-A63E-EEA05FEA7E17}" srcOrd="0" destOrd="0" presId="urn:microsoft.com/office/officeart/2005/8/layout/hierarchy3"/>
    <dgm:cxn modelId="{F29AE9A3-80DE-4277-A736-E5A796F73E8A}" type="presParOf" srcId="{ED4FB235-2B07-4A30-A63E-EEA05FEA7E17}" destId="{12AB9007-D917-4243-B044-CE86901D6930}" srcOrd="0" destOrd="0" presId="urn:microsoft.com/office/officeart/2005/8/layout/hierarchy3"/>
    <dgm:cxn modelId="{8AF666B8-A944-48E7-88E8-ACDFF217F9B2}" type="presParOf" srcId="{12AB9007-D917-4243-B044-CE86901D6930}" destId="{D6DBA3E1-378F-491C-9283-68ABE2317655}" srcOrd="0" destOrd="0" presId="urn:microsoft.com/office/officeart/2005/8/layout/hierarchy3"/>
    <dgm:cxn modelId="{506D2D3F-E5DF-499A-A959-D04222D1B2F5}" type="presParOf" srcId="{12AB9007-D917-4243-B044-CE86901D6930}" destId="{92F98718-2051-442C-AD85-3C2BAFC917D5}" srcOrd="1" destOrd="0" presId="urn:microsoft.com/office/officeart/2005/8/layout/hierarchy3"/>
    <dgm:cxn modelId="{560B7B1A-927B-4CF4-8885-61C16AE7A220}" type="presParOf" srcId="{ED4FB235-2B07-4A30-A63E-EEA05FEA7E17}" destId="{112E54DD-D325-4FC7-9163-EA812991539B}" srcOrd="1" destOrd="0" presId="urn:microsoft.com/office/officeart/2005/8/layout/hierarchy3"/>
    <dgm:cxn modelId="{803B745A-983C-42E7-BEA6-D5FBE1558CD7}" type="presParOf" srcId="{112E54DD-D325-4FC7-9163-EA812991539B}" destId="{4923ACC0-0DD7-4389-A3AB-3D1ECD3104B3}" srcOrd="0" destOrd="0" presId="urn:microsoft.com/office/officeart/2005/8/layout/hierarchy3"/>
    <dgm:cxn modelId="{C3BCC1AB-817B-49C2-916F-A670E8462192}" type="presParOf" srcId="{112E54DD-D325-4FC7-9163-EA812991539B}" destId="{90AD5FF4-1281-4E4A-A2A8-9AC11F90C00F}" srcOrd="1" destOrd="0" presId="urn:microsoft.com/office/officeart/2005/8/layout/hierarchy3"/>
    <dgm:cxn modelId="{25A2C6D2-399D-439C-B7FE-C1CD56247EC1}" type="presParOf" srcId="{112E54DD-D325-4FC7-9163-EA812991539B}" destId="{FAC6F5CA-93F7-49C9-9303-F089F4009069}" srcOrd="2" destOrd="0" presId="urn:microsoft.com/office/officeart/2005/8/layout/hierarchy3"/>
    <dgm:cxn modelId="{6B864321-064F-4435-A2DB-F6FA621876DD}" type="presParOf" srcId="{112E54DD-D325-4FC7-9163-EA812991539B}" destId="{0029B020-E259-41A7-B8A9-A776978F9827}" srcOrd="3" destOrd="0" presId="urn:microsoft.com/office/officeart/2005/8/layout/hierarchy3"/>
    <dgm:cxn modelId="{622508D3-E072-4D18-B163-E9319447B275}" type="presParOf" srcId="{112E54DD-D325-4FC7-9163-EA812991539B}" destId="{407C0AED-31DE-482C-9A43-A44174A7FF21}" srcOrd="4" destOrd="0" presId="urn:microsoft.com/office/officeart/2005/8/layout/hierarchy3"/>
    <dgm:cxn modelId="{5FBAB5C2-2159-4F48-BE44-A74BCDCEE762}" type="presParOf" srcId="{112E54DD-D325-4FC7-9163-EA812991539B}" destId="{1ADE80DF-F785-40A5-B066-EA55159250E2}" srcOrd="5" destOrd="0" presId="urn:microsoft.com/office/officeart/2005/8/layout/hierarchy3"/>
    <dgm:cxn modelId="{2E27527B-81FF-4DFC-8A8E-80C0FA737F8D}" type="presParOf" srcId="{112E54DD-D325-4FC7-9163-EA812991539B}" destId="{6131710E-AE85-4893-A027-C3209359A039}" srcOrd="6" destOrd="0" presId="urn:microsoft.com/office/officeart/2005/8/layout/hierarchy3"/>
    <dgm:cxn modelId="{EC29D055-CA42-4FCE-B8C1-2F80FE6EDE6C}" type="presParOf" srcId="{112E54DD-D325-4FC7-9163-EA812991539B}" destId="{1901F67C-BB78-4AE9-A5DF-C6DFF58EECA6}" srcOrd="7" destOrd="0" presId="urn:microsoft.com/office/officeart/2005/8/layout/hierarchy3"/>
    <dgm:cxn modelId="{BC4EE3C5-2772-483F-AE67-6DAD6B12E33E}" type="presParOf" srcId="{39BB252E-81A7-4E78-AE8E-DA1B76BC0800}" destId="{E51CCB1A-7226-4913-B88B-74214A61F420}" srcOrd="1" destOrd="0" presId="urn:microsoft.com/office/officeart/2005/8/layout/hierarchy3"/>
    <dgm:cxn modelId="{5F1FF59B-06CB-40C9-8033-118F01C90988}" type="presParOf" srcId="{E51CCB1A-7226-4913-B88B-74214A61F420}" destId="{0AB47E8F-070E-4193-8B85-60CD45A79BFA}" srcOrd="0" destOrd="0" presId="urn:microsoft.com/office/officeart/2005/8/layout/hierarchy3"/>
    <dgm:cxn modelId="{6FEEDDBD-5584-485E-A92A-CDB0AC3EDC21}" type="presParOf" srcId="{0AB47E8F-070E-4193-8B85-60CD45A79BFA}" destId="{3852DC8D-96A2-4C8B-80EA-7D787436AF63}" srcOrd="0" destOrd="0" presId="urn:microsoft.com/office/officeart/2005/8/layout/hierarchy3"/>
    <dgm:cxn modelId="{D17D8FC6-08F3-4F59-96B8-F024145429BD}" type="presParOf" srcId="{0AB47E8F-070E-4193-8B85-60CD45A79BFA}" destId="{D13C32BA-5515-4AA8-8175-9C0EDE00CDC5}" srcOrd="1" destOrd="0" presId="urn:microsoft.com/office/officeart/2005/8/layout/hierarchy3"/>
    <dgm:cxn modelId="{FDA36F91-4404-4FCF-911B-EF76768DA89A}" type="presParOf" srcId="{E51CCB1A-7226-4913-B88B-74214A61F420}" destId="{E7E6D2F4-9831-4373-9DE9-A52308D68A4C}" srcOrd="1" destOrd="0" presId="urn:microsoft.com/office/officeart/2005/8/layout/hierarchy3"/>
    <dgm:cxn modelId="{A20C5406-095E-4935-9A21-BF09350CA8A0}" type="presParOf" srcId="{E7E6D2F4-9831-4373-9DE9-A52308D68A4C}" destId="{77D98AFE-27F2-424C-9DAA-E78A603CAF6F}" srcOrd="0" destOrd="0" presId="urn:microsoft.com/office/officeart/2005/8/layout/hierarchy3"/>
    <dgm:cxn modelId="{470040AD-9E15-4C4B-BE47-D9FAECBF836C}" type="presParOf" srcId="{E7E6D2F4-9831-4373-9DE9-A52308D68A4C}" destId="{1F5E6540-8D37-4674-A91B-EA72DA4DA794}" srcOrd="1" destOrd="0" presId="urn:microsoft.com/office/officeart/2005/8/layout/hierarchy3"/>
    <dgm:cxn modelId="{FB64E091-B35B-4DFB-B7AE-0819D20B589C}" type="presParOf" srcId="{E7E6D2F4-9831-4373-9DE9-A52308D68A4C}" destId="{ABDFACF4-3E7C-419B-9B95-880E1877B86E}" srcOrd="2" destOrd="0" presId="urn:microsoft.com/office/officeart/2005/8/layout/hierarchy3"/>
    <dgm:cxn modelId="{579A9523-F005-4C06-88ED-0166A3BC5F57}" type="presParOf" srcId="{E7E6D2F4-9831-4373-9DE9-A52308D68A4C}" destId="{7E56014B-0B88-4629-8060-340FAC3C422F}" srcOrd="3" destOrd="0" presId="urn:microsoft.com/office/officeart/2005/8/layout/hierarchy3"/>
    <dgm:cxn modelId="{ABDC5018-3A64-4C33-B326-4B5B46EA2972}" type="presParOf" srcId="{39BB252E-81A7-4E78-AE8E-DA1B76BC0800}" destId="{82D02A26-C46E-4B03-99EA-C3BEBEBF1A0F}" srcOrd="2" destOrd="0" presId="urn:microsoft.com/office/officeart/2005/8/layout/hierarchy3"/>
    <dgm:cxn modelId="{DE9DECD2-4455-4711-8B73-50D85959F547}" type="presParOf" srcId="{82D02A26-C46E-4B03-99EA-C3BEBEBF1A0F}" destId="{1360D2EA-8514-4C4A-AB7D-BC683266976D}" srcOrd="0" destOrd="0" presId="urn:microsoft.com/office/officeart/2005/8/layout/hierarchy3"/>
    <dgm:cxn modelId="{7D17CFDC-6228-44A4-9539-4D272B5324B6}" type="presParOf" srcId="{1360D2EA-8514-4C4A-AB7D-BC683266976D}" destId="{75FCB60C-300F-45EB-ACFA-DD4F873D936E}" srcOrd="0" destOrd="0" presId="urn:microsoft.com/office/officeart/2005/8/layout/hierarchy3"/>
    <dgm:cxn modelId="{2B641682-B917-4938-B276-79F0B6CF7FE2}" type="presParOf" srcId="{1360D2EA-8514-4C4A-AB7D-BC683266976D}" destId="{9507C419-14ED-4DA0-B4EE-533A682A6D24}" srcOrd="1" destOrd="0" presId="urn:microsoft.com/office/officeart/2005/8/layout/hierarchy3"/>
    <dgm:cxn modelId="{37E00B4D-613B-4CB1-A87D-2688398F2144}" type="presParOf" srcId="{82D02A26-C46E-4B03-99EA-C3BEBEBF1A0F}" destId="{CBEA4715-CD53-474F-8CFD-6A4D8AD04F03}" srcOrd="1" destOrd="0" presId="urn:microsoft.com/office/officeart/2005/8/layout/hierarchy3"/>
    <dgm:cxn modelId="{D371E3F3-65DA-4FA7-BF94-20036A3E0383}" type="presParOf" srcId="{CBEA4715-CD53-474F-8CFD-6A4D8AD04F03}" destId="{C0A0F972-7D43-4C00-9630-43831D449A9F}" srcOrd="0" destOrd="0" presId="urn:microsoft.com/office/officeart/2005/8/layout/hierarchy3"/>
    <dgm:cxn modelId="{97DE0D1F-73DD-49F0-BC75-77C3F02167A7}" type="presParOf" srcId="{CBEA4715-CD53-474F-8CFD-6A4D8AD04F03}" destId="{898F4355-B6D9-40F2-AD06-4F616595FBC9}" srcOrd="1" destOrd="0" presId="urn:microsoft.com/office/officeart/2005/8/layout/hierarchy3"/>
    <dgm:cxn modelId="{AFB6D080-4476-414F-A05E-5EEF135C41DA}" type="presParOf" srcId="{CBEA4715-CD53-474F-8CFD-6A4D8AD04F03}" destId="{88A8BEB5-6A9E-4B09-9C5E-50723E7676CD}" srcOrd="2" destOrd="0" presId="urn:microsoft.com/office/officeart/2005/8/layout/hierarchy3"/>
    <dgm:cxn modelId="{6F5AF58F-F420-442C-A347-3ADB4B50643E}" type="presParOf" srcId="{CBEA4715-CD53-474F-8CFD-6A4D8AD04F03}" destId="{A4310DA9-664E-46C8-B788-2D9A0DAFF6F1}" srcOrd="3" destOrd="0" presId="urn:microsoft.com/office/officeart/2005/8/layout/hierarchy3"/>
    <dgm:cxn modelId="{5C8CCCD2-4770-49BD-8D89-CDB63E73B0D1}" type="presParOf" srcId="{CBEA4715-CD53-474F-8CFD-6A4D8AD04F03}" destId="{9F59B328-5A96-4AD9-B23D-3CDDB6AD332E}" srcOrd="4" destOrd="0" presId="urn:microsoft.com/office/officeart/2005/8/layout/hierarchy3"/>
    <dgm:cxn modelId="{9DA4F17F-D642-4EA5-A6D9-BC8EFD047471}" type="presParOf" srcId="{CBEA4715-CD53-474F-8CFD-6A4D8AD04F03}" destId="{AE9CD204-1D41-401B-858E-355EAE8DBE0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FC99144-BC0D-4DF4-8C5A-FC7BF828018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050B998-7C85-4BF0-980A-87C3AADDE354}">
      <dgm:prSet phldrT="[Text]" custT="1"/>
      <dgm:spPr/>
      <dgm:t>
        <a:bodyPr/>
        <a:lstStyle/>
        <a:p>
          <a:r>
            <a:rPr lang="th-TH" sz="5400" b="1" dirty="0">
              <a:solidFill>
                <a:schemeClr val="tx1"/>
              </a:solidFill>
            </a:rPr>
            <a:t>ถูกจับ</a:t>
          </a:r>
          <a:endParaRPr lang="en-US" sz="5400" b="1" dirty="0">
            <a:solidFill>
              <a:schemeClr val="tx1"/>
            </a:solidFill>
          </a:endParaRPr>
        </a:p>
      </dgm:t>
    </dgm:pt>
    <dgm:pt modelId="{30B72F5D-4A6F-4A09-8534-99551DCCE4B8}" type="parTrans" cxnId="{0803B3AC-776E-4AE9-84CB-96F197606DB7}">
      <dgm:prSet/>
      <dgm:spPr/>
      <dgm:t>
        <a:bodyPr/>
        <a:lstStyle/>
        <a:p>
          <a:endParaRPr lang="en-US"/>
        </a:p>
      </dgm:t>
    </dgm:pt>
    <dgm:pt modelId="{0EA0ACF1-C446-4AC3-9EA7-24CFE21A283D}" type="sibTrans" cxnId="{0803B3AC-776E-4AE9-84CB-96F197606DB7}">
      <dgm:prSet/>
      <dgm:spPr/>
      <dgm:t>
        <a:bodyPr/>
        <a:lstStyle/>
        <a:p>
          <a:endParaRPr lang="en-US"/>
        </a:p>
      </dgm:t>
    </dgm:pt>
    <dgm:pt modelId="{A445E1AD-BE1B-4A8C-B0A7-3C0F9DE8C1C0}">
      <dgm:prSet phldrT="[Text]" custT="1"/>
      <dgm:spPr/>
      <dgm:t>
        <a:bodyPr/>
        <a:lstStyle/>
        <a:p>
          <a:r>
            <a:rPr lang="th-TH" sz="3200" b="1" dirty="0">
              <a:solidFill>
                <a:schemeClr val="tx1"/>
              </a:solidFill>
            </a:rPr>
            <a:t>ส่งไปคณะอนุกรรมการฟื้นฟู</a:t>
          </a:r>
          <a:endParaRPr lang="en-US" sz="3200" b="1" dirty="0">
            <a:solidFill>
              <a:schemeClr val="tx1"/>
            </a:solidFill>
          </a:endParaRPr>
        </a:p>
      </dgm:t>
    </dgm:pt>
    <dgm:pt modelId="{8E51BD12-FB56-40A8-BD04-3F2744EE1623}" type="parTrans" cxnId="{46D8E264-8900-413C-A86F-93EEDCA1C390}">
      <dgm:prSet/>
      <dgm:spPr/>
      <dgm:t>
        <a:bodyPr/>
        <a:lstStyle/>
        <a:p>
          <a:endParaRPr lang="en-US"/>
        </a:p>
      </dgm:t>
    </dgm:pt>
    <dgm:pt modelId="{75E6226D-156E-4434-9F3B-D755F8936667}" type="sibTrans" cxnId="{46D8E264-8900-413C-A86F-93EEDCA1C390}">
      <dgm:prSet/>
      <dgm:spPr/>
      <dgm:t>
        <a:bodyPr/>
        <a:lstStyle/>
        <a:p>
          <a:endParaRPr lang="en-US"/>
        </a:p>
      </dgm:t>
    </dgm:pt>
    <dgm:pt modelId="{9DEF2D8B-1EED-4611-9F32-993A8E8BCC66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บำบัด</a:t>
          </a:r>
          <a:endParaRPr lang="en-US" b="1" dirty="0">
            <a:solidFill>
              <a:schemeClr val="tx1"/>
            </a:solidFill>
          </a:endParaRPr>
        </a:p>
      </dgm:t>
    </dgm:pt>
    <dgm:pt modelId="{0563F34A-8259-46AE-A7E7-F8B9C0396960}" type="parTrans" cxnId="{4A8D2D71-B2B4-4E63-950A-099F2CC37229}">
      <dgm:prSet/>
      <dgm:spPr/>
      <dgm:t>
        <a:bodyPr/>
        <a:lstStyle/>
        <a:p>
          <a:endParaRPr lang="en-US"/>
        </a:p>
      </dgm:t>
    </dgm:pt>
    <dgm:pt modelId="{FC68A682-442C-4939-AAA4-CE1FD0B7F344}" type="sibTrans" cxnId="{4A8D2D71-B2B4-4E63-950A-099F2CC37229}">
      <dgm:prSet/>
      <dgm:spPr/>
      <dgm:t>
        <a:bodyPr/>
        <a:lstStyle/>
        <a:p>
          <a:endParaRPr lang="en-US"/>
        </a:p>
      </dgm:t>
    </dgm:pt>
    <dgm:pt modelId="{41EDE4A9-5B80-4C8E-A7DB-DE7C2CDC25C8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สั่ง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 smtClean="0">
              <a:solidFill>
                <a:schemeClr val="tx1"/>
              </a:solidFill>
            </a:rPr>
            <a:t>ปล่อยตัว </a:t>
          </a:r>
          <a:endParaRPr lang="en-US" b="1" dirty="0">
            <a:solidFill>
              <a:schemeClr val="tx1"/>
            </a:solidFill>
          </a:endParaRPr>
        </a:p>
      </dgm:t>
    </dgm:pt>
    <dgm:pt modelId="{7B3E9EF9-CFCE-44F3-836E-269B8AF25C2E}" type="parTrans" cxnId="{D6EEEE81-88B6-4C8E-9CDD-3C0A2BB4DCDD}">
      <dgm:prSet/>
      <dgm:spPr/>
      <dgm:t>
        <a:bodyPr/>
        <a:lstStyle/>
        <a:p>
          <a:endParaRPr lang="en-US"/>
        </a:p>
      </dgm:t>
    </dgm:pt>
    <dgm:pt modelId="{5EB29B64-9616-41A9-B1B5-DFE649637C2A}" type="sibTrans" cxnId="{D6EEEE81-88B6-4C8E-9CDD-3C0A2BB4DCDD}">
      <dgm:prSet/>
      <dgm:spPr/>
      <dgm:t>
        <a:bodyPr/>
        <a:lstStyle/>
        <a:p>
          <a:endParaRPr lang="en-US"/>
        </a:p>
      </dgm:t>
    </dgm:pt>
    <dgm:pt modelId="{C806B7F9-6002-4AA7-AB1C-9B7E09F40844}" type="pres">
      <dgm:prSet presAssocID="{3FC99144-BC0D-4DF4-8C5A-FC7BF8280188}" presName="CompostProcess" presStyleCnt="0">
        <dgm:presLayoutVars>
          <dgm:dir/>
          <dgm:resizeHandles val="exact"/>
        </dgm:presLayoutVars>
      </dgm:prSet>
      <dgm:spPr/>
    </dgm:pt>
    <dgm:pt modelId="{3E852FB4-D06B-4AA4-A566-D179472FAF19}" type="pres">
      <dgm:prSet presAssocID="{3FC99144-BC0D-4DF4-8C5A-FC7BF8280188}" presName="arrow" presStyleLbl="bgShp" presStyleIdx="0" presStyleCnt="1"/>
      <dgm:spPr/>
    </dgm:pt>
    <dgm:pt modelId="{08F642B7-3237-4846-87F6-A515FD07DEE5}" type="pres">
      <dgm:prSet presAssocID="{3FC99144-BC0D-4DF4-8C5A-FC7BF8280188}" presName="linearProcess" presStyleCnt="0"/>
      <dgm:spPr/>
    </dgm:pt>
    <dgm:pt modelId="{17EA2EDC-E8F9-43B0-AA7D-FC3B2CDB7E6B}" type="pres">
      <dgm:prSet presAssocID="{E050B998-7C85-4BF0-980A-87C3AADDE35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207635-664C-43BF-8710-DCCF5732CF90}" type="pres">
      <dgm:prSet presAssocID="{0EA0ACF1-C446-4AC3-9EA7-24CFE21A283D}" presName="sibTrans" presStyleCnt="0"/>
      <dgm:spPr/>
    </dgm:pt>
    <dgm:pt modelId="{C498540B-6DE6-477F-A32F-2F0D3B8BE90B}" type="pres">
      <dgm:prSet presAssocID="{A445E1AD-BE1B-4A8C-B0A7-3C0F9DE8C1C0}" presName="textNode" presStyleLbl="node1" presStyleIdx="1" presStyleCnt="4" custScaleX="1151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1D8097-A64B-4B19-B422-AAE4B6844095}" type="pres">
      <dgm:prSet presAssocID="{75E6226D-156E-4434-9F3B-D755F8936667}" presName="sibTrans" presStyleCnt="0"/>
      <dgm:spPr/>
    </dgm:pt>
    <dgm:pt modelId="{DED57AC3-6DA3-474A-9BF2-2ED294328B12}" type="pres">
      <dgm:prSet presAssocID="{9DEF2D8B-1EED-4611-9F32-993A8E8BCC6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DDDC3E-EC75-461B-87A3-A7378C06434B}" type="pres">
      <dgm:prSet presAssocID="{FC68A682-442C-4939-AAA4-CE1FD0B7F344}" presName="sibTrans" presStyleCnt="0"/>
      <dgm:spPr/>
    </dgm:pt>
    <dgm:pt modelId="{A2D541B6-0261-4397-82F7-FD41ABDC96F5}" type="pres">
      <dgm:prSet presAssocID="{41EDE4A9-5B80-4C8E-A7DB-DE7C2CDC25C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EC29A0F-BE40-4BEE-B063-AE3ED0ED7579}" type="presOf" srcId="{41EDE4A9-5B80-4C8E-A7DB-DE7C2CDC25C8}" destId="{A2D541B6-0261-4397-82F7-FD41ABDC96F5}" srcOrd="0" destOrd="0" presId="urn:microsoft.com/office/officeart/2005/8/layout/hProcess9"/>
    <dgm:cxn modelId="{D6EEEE81-88B6-4C8E-9CDD-3C0A2BB4DCDD}" srcId="{3FC99144-BC0D-4DF4-8C5A-FC7BF8280188}" destId="{41EDE4A9-5B80-4C8E-A7DB-DE7C2CDC25C8}" srcOrd="3" destOrd="0" parTransId="{7B3E9EF9-CFCE-44F3-836E-269B8AF25C2E}" sibTransId="{5EB29B64-9616-41A9-B1B5-DFE649637C2A}"/>
    <dgm:cxn modelId="{0803B3AC-776E-4AE9-84CB-96F197606DB7}" srcId="{3FC99144-BC0D-4DF4-8C5A-FC7BF8280188}" destId="{E050B998-7C85-4BF0-980A-87C3AADDE354}" srcOrd="0" destOrd="0" parTransId="{30B72F5D-4A6F-4A09-8534-99551DCCE4B8}" sibTransId="{0EA0ACF1-C446-4AC3-9EA7-24CFE21A283D}"/>
    <dgm:cxn modelId="{644D506A-14F4-49E1-BB03-7423B742F492}" type="presOf" srcId="{E050B998-7C85-4BF0-980A-87C3AADDE354}" destId="{17EA2EDC-E8F9-43B0-AA7D-FC3B2CDB7E6B}" srcOrd="0" destOrd="0" presId="urn:microsoft.com/office/officeart/2005/8/layout/hProcess9"/>
    <dgm:cxn modelId="{EEE83E5A-3FBE-4BC1-B680-E12E3E48AA0D}" type="presOf" srcId="{9DEF2D8B-1EED-4611-9F32-993A8E8BCC66}" destId="{DED57AC3-6DA3-474A-9BF2-2ED294328B12}" srcOrd="0" destOrd="0" presId="urn:microsoft.com/office/officeart/2005/8/layout/hProcess9"/>
    <dgm:cxn modelId="{9AD1D3DF-DE6E-488C-AC12-1B1B8EBE662A}" type="presOf" srcId="{A445E1AD-BE1B-4A8C-B0A7-3C0F9DE8C1C0}" destId="{C498540B-6DE6-477F-A32F-2F0D3B8BE90B}" srcOrd="0" destOrd="0" presId="urn:microsoft.com/office/officeart/2005/8/layout/hProcess9"/>
    <dgm:cxn modelId="{4A8D2D71-B2B4-4E63-950A-099F2CC37229}" srcId="{3FC99144-BC0D-4DF4-8C5A-FC7BF8280188}" destId="{9DEF2D8B-1EED-4611-9F32-993A8E8BCC66}" srcOrd="2" destOrd="0" parTransId="{0563F34A-8259-46AE-A7E7-F8B9C0396960}" sibTransId="{FC68A682-442C-4939-AAA4-CE1FD0B7F344}"/>
    <dgm:cxn modelId="{5AE7DCF7-568C-4F8C-9CDC-1307B589F24B}" type="presOf" srcId="{3FC99144-BC0D-4DF4-8C5A-FC7BF8280188}" destId="{C806B7F9-6002-4AA7-AB1C-9B7E09F40844}" srcOrd="0" destOrd="0" presId="urn:microsoft.com/office/officeart/2005/8/layout/hProcess9"/>
    <dgm:cxn modelId="{46D8E264-8900-413C-A86F-93EEDCA1C390}" srcId="{3FC99144-BC0D-4DF4-8C5A-FC7BF8280188}" destId="{A445E1AD-BE1B-4A8C-B0A7-3C0F9DE8C1C0}" srcOrd="1" destOrd="0" parTransId="{8E51BD12-FB56-40A8-BD04-3F2744EE1623}" sibTransId="{75E6226D-156E-4434-9F3B-D755F8936667}"/>
    <dgm:cxn modelId="{5F1173AA-449C-46AA-A52B-4054634227F8}" type="presParOf" srcId="{C806B7F9-6002-4AA7-AB1C-9B7E09F40844}" destId="{3E852FB4-D06B-4AA4-A566-D179472FAF19}" srcOrd="0" destOrd="0" presId="urn:microsoft.com/office/officeart/2005/8/layout/hProcess9"/>
    <dgm:cxn modelId="{E232F0B2-F6E1-4C86-A1EF-A43A39699AFC}" type="presParOf" srcId="{C806B7F9-6002-4AA7-AB1C-9B7E09F40844}" destId="{08F642B7-3237-4846-87F6-A515FD07DEE5}" srcOrd="1" destOrd="0" presId="urn:microsoft.com/office/officeart/2005/8/layout/hProcess9"/>
    <dgm:cxn modelId="{16421500-A875-4D1F-98AA-C359EFDA1B26}" type="presParOf" srcId="{08F642B7-3237-4846-87F6-A515FD07DEE5}" destId="{17EA2EDC-E8F9-43B0-AA7D-FC3B2CDB7E6B}" srcOrd="0" destOrd="0" presId="urn:microsoft.com/office/officeart/2005/8/layout/hProcess9"/>
    <dgm:cxn modelId="{DEC65D4F-7554-4DD3-84E5-86DBBBB4C3CE}" type="presParOf" srcId="{08F642B7-3237-4846-87F6-A515FD07DEE5}" destId="{23207635-664C-43BF-8710-DCCF5732CF90}" srcOrd="1" destOrd="0" presId="urn:microsoft.com/office/officeart/2005/8/layout/hProcess9"/>
    <dgm:cxn modelId="{5A612C5C-3FB3-4B39-82D4-1A33F653AACA}" type="presParOf" srcId="{08F642B7-3237-4846-87F6-A515FD07DEE5}" destId="{C498540B-6DE6-477F-A32F-2F0D3B8BE90B}" srcOrd="2" destOrd="0" presId="urn:microsoft.com/office/officeart/2005/8/layout/hProcess9"/>
    <dgm:cxn modelId="{AD7282CF-22A0-41B2-9706-F3687BDA73FD}" type="presParOf" srcId="{08F642B7-3237-4846-87F6-A515FD07DEE5}" destId="{C71D8097-A64B-4B19-B422-AAE4B6844095}" srcOrd="3" destOrd="0" presId="urn:microsoft.com/office/officeart/2005/8/layout/hProcess9"/>
    <dgm:cxn modelId="{E1D2DCE6-C338-4EDA-8919-8B692E507FF0}" type="presParOf" srcId="{08F642B7-3237-4846-87F6-A515FD07DEE5}" destId="{DED57AC3-6DA3-474A-9BF2-2ED294328B12}" srcOrd="4" destOrd="0" presId="urn:microsoft.com/office/officeart/2005/8/layout/hProcess9"/>
    <dgm:cxn modelId="{0246B8A2-1EAD-44D6-866E-865876B511C6}" type="presParOf" srcId="{08F642B7-3237-4846-87F6-A515FD07DEE5}" destId="{AFDDDC3E-EC75-461B-87A3-A7378C06434B}" srcOrd="5" destOrd="0" presId="urn:microsoft.com/office/officeart/2005/8/layout/hProcess9"/>
    <dgm:cxn modelId="{7B055C90-C4EA-4CC7-B732-230A057FFB42}" type="presParOf" srcId="{08F642B7-3237-4846-87F6-A515FD07DEE5}" destId="{A2D541B6-0261-4397-82F7-FD41ABDC96F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7CA7B-076E-468F-AF99-7A43A163799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4D7163B-29D2-4417-AB31-FFC56FE3AF1B}">
      <dgm:prSet phldrT="[ข้อความ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h-TH" b="1" i="0" dirty="0" smtClean="0"/>
            <a:t>จำคุกตั้งแต่</a:t>
          </a:r>
          <a:br>
            <a:rPr lang="th-TH" b="1" i="0" dirty="0" smtClean="0"/>
          </a:br>
          <a:r>
            <a:rPr lang="th-TH" b="1" i="0" dirty="0" smtClean="0"/>
            <a:t>สี่ปีถึงยี่สิบปี และปรับตั้งแต่แปดหมื่นถึงสี่แสนบาท</a:t>
          </a:r>
          <a:endParaRPr lang="th-TH" b="1" dirty="0"/>
        </a:p>
      </dgm:t>
    </dgm:pt>
    <dgm:pt modelId="{9BACFEB3-C747-401A-9AD2-4E90D6BE3998}" type="parTrans" cxnId="{11FBC329-B594-4091-9ADA-389EDB5A054D}">
      <dgm:prSet/>
      <dgm:spPr/>
      <dgm:t>
        <a:bodyPr/>
        <a:lstStyle/>
        <a:p>
          <a:endParaRPr lang="th-TH"/>
        </a:p>
      </dgm:t>
    </dgm:pt>
    <dgm:pt modelId="{E8FF24F2-5B99-41B5-BF4B-E2A3BBF437A1}" type="sibTrans" cxnId="{11FBC329-B594-4091-9ADA-389EDB5A054D}">
      <dgm:prSet/>
      <dgm:spPr/>
      <dgm:t>
        <a:bodyPr/>
        <a:lstStyle/>
        <a:p>
          <a:endParaRPr lang="th-TH"/>
        </a:p>
      </dgm:t>
    </dgm:pt>
    <dgm:pt modelId="{9B06FC69-C0D7-4244-90B4-6E9D8A91EED5}">
      <dgm:prSet phldrT="[ข้อความ]"/>
      <dgm:spPr/>
      <dgm:t>
        <a:bodyPr/>
        <a:lstStyle/>
        <a:p>
          <a:r>
            <a:rPr lang="th-TH" b="1" i="0" dirty="0" smtClean="0"/>
            <a:t>โดยผู้อื่นนั้นอยู่ในภาวะที่ไม่สามารถขัดขืนได้</a:t>
          </a:r>
          <a:endParaRPr lang="th-TH" b="1" dirty="0"/>
        </a:p>
      </dgm:t>
    </dgm:pt>
    <dgm:pt modelId="{96D0F17B-3F94-42F6-A400-D16BC3D523BE}" type="parTrans" cxnId="{EB510B45-9E5F-4F63-8638-B90FB49237CA}">
      <dgm:prSet/>
      <dgm:spPr/>
      <dgm:t>
        <a:bodyPr/>
        <a:lstStyle/>
        <a:p>
          <a:endParaRPr lang="th-TH"/>
        </a:p>
      </dgm:t>
    </dgm:pt>
    <dgm:pt modelId="{2759C157-E081-4421-A35A-35AB5640F6A5}" type="sibTrans" cxnId="{EB510B45-9E5F-4F63-8638-B90FB49237CA}">
      <dgm:prSet/>
      <dgm:spPr/>
      <dgm:t>
        <a:bodyPr/>
        <a:lstStyle/>
        <a:p>
          <a:endParaRPr lang="th-TH"/>
        </a:p>
      </dgm:t>
    </dgm:pt>
    <dgm:pt modelId="{213B41D3-23B4-42E3-AE24-59F17CBC629A}">
      <dgm:prSet phldrT="[ข้อความ]"/>
      <dgm:spPr/>
      <dgm:t>
        <a:bodyPr/>
        <a:lstStyle/>
        <a:p>
          <a:r>
            <a:rPr lang="th-TH" b="1" i="0" dirty="0" smtClean="0"/>
            <a:t>โดยทำให้ผู้อื่นนั้นเข้าใจผิดว่าตนเป็นบุคคลอื่น </a:t>
          </a:r>
          <a:endParaRPr lang="th-TH" b="1" dirty="0"/>
        </a:p>
      </dgm:t>
    </dgm:pt>
    <dgm:pt modelId="{6C56D704-F489-4E38-BFEF-37663EDAA2DA}" type="parTrans" cxnId="{749A95A7-506A-4E06-A92B-82FA1EC1FB40}">
      <dgm:prSet/>
      <dgm:spPr/>
      <dgm:t>
        <a:bodyPr/>
        <a:lstStyle/>
        <a:p>
          <a:endParaRPr lang="th-TH"/>
        </a:p>
      </dgm:t>
    </dgm:pt>
    <dgm:pt modelId="{69ED03AF-4FFB-42FF-9C85-0344995B427B}" type="sibTrans" cxnId="{749A95A7-506A-4E06-A92B-82FA1EC1FB40}">
      <dgm:prSet/>
      <dgm:spPr/>
      <dgm:t>
        <a:bodyPr/>
        <a:lstStyle/>
        <a:p>
          <a:endParaRPr lang="th-TH"/>
        </a:p>
      </dgm:t>
    </dgm:pt>
    <dgm:pt modelId="{698F6010-390E-437E-97D8-49FB60802133}">
      <dgm:prSet phldrT="[ข้อความ]"/>
      <dgm:spPr/>
      <dgm:t>
        <a:bodyPr/>
        <a:lstStyle/>
        <a:p>
          <a:r>
            <a:rPr lang="th-TH" b="1" i="0" dirty="0" smtClean="0"/>
            <a:t>โดยใช้กำลังประทุษร้าย</a:t>
          </a:r>
          <a:endParaRPr lang="th-TH" b="1" dirty="0"/>
        </a:p>
      </dgm:t>
    </dgm:pt>
    <dgm:pt modelId="{F3C6C004-D9AA-448E-BFA0-A2DF256FF0F7}" type="parTrans" cxnId="{8E65B6AB-988C-4C87-AC34-E32605C4DDFD}">
      <dgm:prSet/>
      <dgm:spPr/>
      <dgm:t>
        <a:bodyPr/>
        <a:lstStyle/>
        <a:p>
          <a:endParaRPr lang="th-TH"/>
        </a:p>
      </dgm:t>
    </dgm:pt>
    <dgm:pt modelId="{921F1413-AA79-479C-A445-6B3A7055976F}" type="sibTrans" cxnId="{8E65B6AB-988C-4C87-AC34-E32605C4DDFD}">
      <dgm:prSet/>
      <dgm:spPr/>
      <dgm:t>
        <a:bodyPr/>
        <a:lstStyle/>
        <a:p>
          <a:endParaRPr lang="th-TH"/>
        </a:p>
      </dgm:t>
    </dgm:pt>
    <dgm:pt modelId="{6E29BC3B-3531-45CD-9579-A76F5C87EBC6}">
      <dgm:prSet phldrT="[ข้อความ]"/>
      <dgm:spPr/>
      <dgm:t>
        <a:bodyPr/>
        <a:lstStyle/>
        <a:p>
          <a:r>
            <a:rPr lang="th-TH" b="1" i="0" dirty="0" smtClean="0"/>
            <a:t>โดยขู่เข็ญด้วยประการใด ๆ</a:t>
          </a:r>
          <a:endParaRPr lang="th-TH" b="1" dirty="0"/>
        </a:p>
      </dgm:t>
    </dgm:pt>
    <dgm:pt modelId="{A31BE55B-65B2-408A-83A2-FB653B5B05C3}" type="parTrans" cxnId="{A5387044-2E95-4945-84F2-5347CF40E3BD}">
      <dgm:prSet/>
      <dgm:spPr/>
      <dgm:t>
        <a:bodyPr/>
        <a:lstStyle/>
        <a:p>
          <a:endParaRPr lang="th-TH"/>
        </a:p>
      </dgm:t>
    </dgm:pt>
    <dgm:pt modelId="{41847B4B-4BCD-4997-A429-A230E8AFB663}" type="sibTrans" cxnId="{A5387044-2E95-4945-84F2-5347CF40E3BD}">
      <dgm:prSet/>
      <dgm:spPr/>
      <dgm:t>
        <a:bodyPr/>
        <a:lstStyle/>
        <a:p>
          <a:endParaRPr lang="th-TH"/>
        </a:p>
      </dgm:t>
    </dgm:pt>
    <dgm:pt modelId="{62CD7769-41B7-4CF5-8A00-1A004E3CD2A4}" type="pres">
      <dgm:prSet presAssocID="{E4E7CA7B-076E-468F-AF99-7A43A16379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5B9EF542-3562-4988-8F26-6AC7309EA6ED}" type="pres">
      <dgm:prSet presAssocID="{94D7163B-29D2-4417-AB31-FFC56FE3AF1B}" presName="thickLine" presStyleLbl="alignNode1" presStyleIdx="0" presStyleCnt="1"/>
      <dgm:spPr/>
    </dgm:pt>
    <dgm:pt modelId="{D276BE9B-DDDF-465C-869D-569277BE9077}" type="pres">
      <dgm:prSet presAssocID="{94D7163B-29D2-4417-AB31-FFC56FE3AF1B}" presName="horz1" presStyleCnt="0"/>
      <dgm:spPr/>
    </dgm:pt>
    <dgm:pt modelId="{0E747C60-F31B-4F6E-B26C-1EDE27BA0BBF}" type="pres">
      <dgm:prSet presAssocID="{94D7163B-29D2-4417-AB31-FFC56FE3AF1B}" presName="tx1" presStyleLbl="revTx" presStyleIdx="0" presStyleCnt="5" custScaleX="200819"/>
      <dgm:spPr/>
      <dgm:t>
        <a:bodyPr/>
        <a:lstStyle/>
        <a:p>
          <a:endParaRPr lang="th-TH"/>
        </a:p>
      </dgm:t>
    </dgm:pt>
    <dgm:pt modelId="{87083D8F-4D50-401C-9B48-A9E942635AA5}" type="pres">
      <dgm:prSet presAssocID="{94D7163B-29D2-4417-AB31-FFC56FE3AF1B}" presName="vert1" presStyleCnt="0"/>
      <dgm:spPr/>
    </dgm:pt>
    <dgm:pt modelId="{BF87FF5C-DAB1-42E4-87DA-CCD6202ED5AB}" type="pres">
      <dgm:prSet presAssocID="{6E29BC3B-3531-45CD-9579-A76F5C87EBC6}" presName="vertSpace2a" presStyleCnt="0"/>
      <dgm:spPr/>
    </dgm:pt>
    <dgm:pt modelId="{B21F4E0B-B0B6-4E03-B694-338E64A2F38E}" type="pres">
      <dgm:prSet presAssocID="{6E29BC3B-3531-45CD-9579-A76F5C87EBC6}" presName="horz2" presStyleCnt="0"/>
      <dgm:spPr/>
    </dgm:pt>
    <dgm:pt modelId="{9124828E-CB0C-4F85-8740-309C513D6D0C}" type="pres">
      <dgm:prSet presAssocID="{6E29BC3B-3531-45CD-9579-A76F5C87EBC6}" presName="horzSpace2" presStyleCnt="0"/>
      <dgm:spPr/>
    </dgm:pt>
    <dgm:pt modelId="{FF94F10A-8012-4798-B888-2426291A652A}" type="pres">
      <dgm:prSet presAssocID="{6E29BC3B-3531-45CD-9579-A76F5C87EBC6}" presName="tx2" presStyleLbl="revTx" presStyleIdx="1" presStyleCnt="5"/>
      <dgm:spPr/>
      <dgm:t>
        <a:bodyPr/>
        <a:lstStyle/>
        <a:p>
          <a:endParaRPr lang="th-TH"/>
        </a:p>
      </dgm:t>
    </dgm:pt>
    <dgm:pt modelId="{C7DEEADD-CCD7-4C74-8AC0-95C8F8DD2292}" type="pres">
      <dgm:prSet presAssocID="{6E29BC3B-3531-45CD-9579-A76F5C87EBC6}" presName="vert2" presStyleCnt="0"/>
      <dgm:spPr/>
    </dgm:pt>
    <dgm:pt modelId="{4BCE4F66-C905-4EBC-BD5E-9C1174510C49}" type="pres">
      <dgm:prSet presAssocID="{6E29BC3B-3531-45CD-9579-A76F5C87EBC6}" presName="thinLine2b" presStyleLbl="callout" presStyleIdx="0" presStyleCnt="4"/>
      <dgm:spPr/>
    </dgm:pt>
    <dgm:pt modelId="{6901D3D0-38A3-441B-89AD-64AEDC4ED963}" type="pres">
      <dgm:prSet presAssocID="{6E29BC3B-3531-45CD-9579-A76F5C87EBC6}" presName="vertSpace2b" presStyleCnt="0"/>
      <dgm:spPr/>
    </dgm:pt>
    <dgm:pt modelId="{05D561AE-1256-4ABC-98BE-82835C28600A}" type="pres">
      <dgm:prSet presAssocID="{698F6010-390E-437E-97D8-49FB60802133}" presName="horz2" presStyleCnt="0"/>
      <dgm:spPr/>
    </dgm:pt>
    <dgm:pt modelId="{555B53CB-B966-431D-99DB-B6A2AE951C31}" type="pres">
      <dgm:prSet presAssocID="{698F6010-390E-437E-97D8-49FB60802133}" presName="horzSpace2" presStyleCnt="0"/>
      <dgm:spPr/>
    </dgm:pt>
    <dgm:pt modelId="{D4F06BF7-5A26-44AF-885E-30D50AC8DDC4}" type="pres">
      <dgm:prSet presAssocID="{698F6010-390E-437E-97D8-49FB60802133}" presName="tx2" presStyleLbl="revTx" presStyleIdx="2" presStyleCnt="5"/>
      <dgm:spPr/>
      <dgm:t>
        <a:bodyPr/>
        <a:lstStyle/>
        <a:p>
          <a:endParaRPr lang="th-TH"/>
        </a:p>
      </dgm:t>
    </dgm:pt>
    <dgm:pt modelId="{4A697519-96D3-40CF-9B54-C893D96001E2}" type="pres">
      <dgm:prSet presAssocID="{698F6010-390E-437E-97D8-49FB60802133}" presName="vert2" presStyleCnt="0"/>
      <dgm:spPr/>
    </dgm:pt>
    <dgm:pt modelId="{2C82CE7B-CE44-43F4-BEA6-A7500C5827C1}" type="pres">
      <dgm:prSet presAssocID="{698F6010-390E-437E-97D8-49FB60802133}" presName="thinLine2b" presStyleLbl="callout" presStyleIdx="1" presStyleCnt="4"/>
      <dgm:spPr/>
    </dgm:pt>
    <dgm:pt modelId="{7188599C-8B8D-4577-876D-23E7F8E755E1}" type="pres">
      <dgm:prSet presAssocID="{698F6010-390E-437E-97D8-49FB60802133}" presName="vertSpace2b" presStyleCnt="0"/>
      <dgm:spPr/>
    </dgm:pt>
    <dgm:pt modelId="{3BCF5ED6-BCB9-44A4-8FC4-09A6D2FEA5D1}" type="pres">
      <dgm:prSet presAssocID="{9B06FC69-C0D7-4244-90B4-6E9D8A91EED5}" presName="horz2" presStyleCnt="0"/>
      <dgm:spPr/>
    </dgm:pt>
    <dgm:pt modelId="{F5F4F757-A9F0-443E-8A39-838E1B759C02}" type="pres">
      <dgm:prSet presAssocID="{9B06FC69-C0D7-4244-90B4-6E9D8A91EED5}" presName="horzSpace2" presStyleCnt="0"/>
      <dgm:spPr/>
    </dgm:pt>
    <dgm:pt modelId="{24A76688-486E-44BF-838E-B9316426BC91}" type="pres">
      <dgm:prSet presAssocID="{9B06FC69-C0D7-4244-90B4-6E9D8A91EED5}" presName="tx2" presStyleLbl="revTx" presStyleIdx="3" presStyleCnt="5"/>
      <dgm:spPr/>
      <dgm:t>
        <a:bodyPr/>
        <a:lstStyle/>
        <a:p>
          <a:endParaRPr lang="th-TH"/>
        </a:p>
      </dgm:t>
    </dgm:pt>
    <dgm:pt modelId="{B48294E3-B6A7-413C-9890-6E9D289E4E95}" type="pres">
      <dgm:prSet presAssocID="{9B06FC69-C0D7-4244-90B4-6E9D8A91EED5}" presName="vert2" presStyleCnt="0"/>
      <dgm:spPr/>
    </dgm:pt>
    <dgm:pt modelId="{67842370-2BBC-48DD-B9AD-1390974FC870}" type="pres">
      <dgm:prSet presAssocID="{9B06FC69-C0D7-4244-90B4-6E9D8A91EED5}" presName="thinLine2b" presStyleLbl="callout" presStyleIdx="2" presStyleCnt="4"/>
      <dgm:spPr/>
    </dgm:pt>
    <dgm:pt modelId="{6F6C1F8F-1A8B-486C-B585-5A60D4FA88D7}" type="pres">
      <dgm:prSet presAssocID="{9B06FC69-C0D7-4244-90B4-6E9D8A91EED5}" presName="vertSpace2b" presStyleCnt="0"/>
      <dgm:spPr/>
    </dgm:pt>
    <dgm:pt modelId="{872690F9-50A7-497C-9330-FD7244983E7E}" type="pres">
      <dgm:prSet presAssocID="{213B41D3-23B4-42E3-AE24-59F17CBC629A}" presName="horz2" presStyleCnt="0"/>
      <dgm:spPr/>
    </dgm:pt>
    <dgm:pt modelId="{F058DF69-7951-4C39-BF4F-7B301BA27738}" type="pres">
      <dgm:prSet presAssocID="{213B41D3-23B4-42E3-AE24-59F17CBC629A}" presName="horzSpace2" presStyleCnt="0"/>
      <dgm:spPr/>
    </dgm:pt>
    <dgm:pt modelId="{631C633D-13E1-4DE4-A1C0-8AAA2C649032}" type="pres">
      <dgm:prSet presAssocID="{213B41D3-23B4-42E3-AE24-59F17CBC629A}" presName="tx2" presStyleLbl="revTx" presStyleIdx="4" presStyleCnt="5"/>
      <dgm:spPr/>
      <dgm:t>
        <a:bodyPr/>
        <a:lstStyle/>
        <a:p>
          <a:endParaRPr lang="th-TH"/>
        </a:p>
      </dgm:t>
    </dgm:pt>
    <dgm:pt modelId="{A8115A43-C8D5-4821-82D2-D17A1A2794AE}" type="pres">
      <dgm:prSet presAssocID="{213B41D3-23B4-42E3-AE24-59F17CBC629A}" presName="vert2" presStyleCnt="0"/>
      <dgm:spPr/>
    </dgm:pt>
    <dgm:pt modelId="{92112B76-8926-4192-A8D5-453BBC369245}" type="pres">
      <dgm:prSet presAssocID="{213B41D3-23B4-42E3-AE24-59F17CBC629A}" presName="thinLine2b" presStyleLbl="callout" presStyleIdx="3" presStyleCnt="4"/>
      <dgm:spPr/>
    </dgm:pt>
    <dgm:pt modelId="{5D1A1AFD-982C-4B4F-8788-0D5339EDC119}" type="pres">
      <dgm:prSet presAssocID="{213B41D3-23B4-42E3-AE24-59F17CBC629A}" presName="vertSpace2b" presStyleCnt="0"/>
      <dgm:spPr/>
    </dgm:pt>
  </dgm:ptLst>
  <dgm:cxnLst>
    <dgm:cxn modelId="{11FBC329-B594-4091-9ADA-389EDB5A054D}" srcId="{E4E7CA7B-076E-468F-AF99-7A43A1637996}" destId="{94D7163B-29D2-4417-AB31-FFC56FE3AF1B}" srcOrd="0" destOrd="0" parTransId="{9BACFEB3-C747-401A-9AD2-4E90D6BE3998}" sibTransId="{E8FF24F2-5B99-41B5-BF4B-E2A3BBF437A1}"/>
    <dgm:cxn modelId="{8FDE4F7C-57C6-4B9E-B677-21C6246A6455}" type="presOf" srcId="{94D7163B-29D2-4417-AB31-FFC56FE3AF1B}" destId="{0E747C60-F31B-4F6E-B26C-1EDE27BA0BBF}" srcOrd="0" destOrd="0" presId="urn:microsoft.com/office/officeart/2008/layout/LinedList"/>
    <dgm:cxn modelId="{D3236658-57B4-4F11-B2B4-CB43B6A60000}" type="presOf" srcId="{6E29BC3B-3531-45CD-9579-A76F5C87EBC6}" destId="{FF94F10A-8012-4798-B888-2426291A652A}" srcOrd="0" destOrd="0" presId="urn:microsoft.com/office/officeart/2008/layout/LinedList"/>
    <dgm:cxn modelId="{9B87FE93-5397-4EC6-B368-AA453E51A12B}" type="presOf" srcId="{E4E7CA7B-076E-468F-AF99-7A43A1637996}" destId="{62CD7769-41B7-4CF5-8A00-1A004E3CD2A4}" srcOrd="0" destOrd="0" presId="urn:microsoft.com/office/officeart/2008/layout/LinedList"/>
    <dgm:cxn modelId="{B4C79CC5-B928-4440-A06A-D24FE339D0CC}" type="presOf" srcId="{213B41D3-23B4-42E3-AE24-59F17CBC629A}" destId="{631C633D-13E1-4DE4-A1C0-8AAA2C649032}" srcOrd="0" destOrd="0" presId="urn:microsoft.com/office/officeart/2008/layout/LinedList"/>
    <dgm:cxn modelId="{8E65B6AB-988C-4C87-AC34-E32605C4DDFD}" srcId="{94D7163B-29D2-4417-AB31-FFC56FE3AF1B}" destId="{698F6010-390E-437E-97D8-49FB60802133}" srcOrd="1" destOrd="0" parTransId="{F3C6C004-D9AA-448E-BFA0-A2DF256FF0F7}" sibTransId="{921F1413-AA79-479C-A445-6B3A7055976F}"/>
    <dgm:cxn modelId="{749A95A7-506A-4E06-A92B-82FA1EC1FB40}" srcId="{94D7163B-29D2-4417-AB31-FFC56FE3AF1B}" destId="{213B41D3-23B4-42E3-AE24-59F17CBC629A}" srcOrd="3" destOrd="0" parTransId="{6C56D704-F489-4E38-BFEF-37663EDAA2DA}" sibTransId="{69ED03AF-4FFB-42FF-9C85-0344995B427B}"/>
    <dgm:cxn modelId="{E09FAF4E-8D93-4324-8988-75E50392315E}" type="presOf" srcId="{698F6010-390E-437E-97D8-49FB60802133}" destId="{D4F06BF7-5A26-44AF-885E-30D50AC8DDC4}" srcOrd="0" destOrd="0" presId="urn:microsoft.com/office/officeart/2008/layout/LinedList"/>
    <dgm:cxn modelId="{A5387044-2E95-4945-84F2-5347CF40E3BD}" srcId="{94D7163B-29D2-4417-AB31-FFC56FE3AF1B}" destId="{6E29BC3B-3531-45CD-9579-A76F5C87EBC6}" srcOrd="0" destOrd="0" parTransId="{A31BE55B-65B2-408A-83A2-FB653B5B05C3}" sibTransId="{41847B4B-4BCD-4997-A429-A230E8AFB663}"/>
    <dgm:cxn modelId="{EB510B45-9E5F-4F63-8638-B90FB49237CA}" srcId="{94D7163B-29D2-4417-AB31-FFC56FE3AF1B}" destId="{9B06FC69-C0D7-4244-90B4-6E9D8A91EED5}" srcOrd="2" destOrd="0" parTransId="{96D0F17B-3F94-42F6-A400-D16BC3D523BE}" sibTransId="{2759C157-E081-4421-A35A-35AB5640F6A5}"/>
    <dgm:cxn modelId="{CA5820CF-1A9F-4810-A8F8-2CF0D297ED9D}" type="presOf" srcId="{9B06FC69-C0D7-4244-90B4-6E9D8A91EED5}" destId="{24A76688-486E-44BF-838E-B9316426BC91}" srcOrd="0" destOrd="0" presId="urn:microsoft.com/office/officeart/2008/layout/LinedList"/>
    <dgm:cxn modelId="{3C86E687-290B-49A4-996C-48014BD79159}" type="presParOf" srcId="{62CD7769-41B7-4CF5-8A00-1A004E3CD2A4}" destId="{5B9EF542-3562-4988-8F26-6AC7309EA6ED}" srcOrd="0" destOrd="0" presId="urn:microsoft.com/office/officeart/2008/layout/LinedList"/>
    <dgm:cxn modelId="{0B0F3A0F-30DF-42E4-ADE0-7F35C1B2BACD}" type="presParOf" srcId="{62CD7769-41B7-4CF5-8A00-1A004E3CD2A4}" destId="{D276BE9B-DDDF-465C-869D-569277BE9077}" srcOrd="1" destOrd="0" presId="urn:microsoft.com/office/officeart/2008/layout/LinedList"/>
    <dgm:cxn modelId="{761038EA-4E8A-4F72-B671-B462A7A546BE}" type="presParOf" srcId="{D276BE9B-DDDF-465C-869D-569277BE9077}" destId="{0E747C60-F31B-4F6E-B26C-1EDE27BA0BBF}" srcOrd="0" destOrd="0" presId="urn:microsoft.com/office/officeart/2008/layout/LinedList"/>
    <dgm:cxn modelId="{47C5EEC6-2DEE-42FB-A539-61BC33A1AF5F}" type="presParOf" srcId="{D276BE9B-DDDF-465C-869D-569277BE9077}" destId="{87083D8F-4D50-401C-9B48-A9E942635AA5}" srcOrd="1" destOrd="0" presId="urn:microsoft.com/office/officeart/2008/layout/LinedList"/>
    <dgm:cxn modelId="{CE2CB004-19ED-43DE-80B9-0A547E678C79}" type="presParOf" srcId="{87083D8F-4D50-401C-9B48-A9E942635AA5}" destId="{BF87FF5C-DAB1-42E4-87DA-CCD6202ED5AB}" srcOrd="0" destOrd="0" presId="urn:microsoft.com/office/officeart/2008/layout/LinedList"/>
    <dgm:cxn modelId="{E1E42119-63C7-44D3-8A3B-92E3573D9B38}" type="presParOf" srcId="{87083D8F-4D50-401C-9B48-A9E942635AA5}" destId="{B21F4E0B-B0B6-4E03-B694-338E64A2F38E}" srcOrd="1" destOrd="0" presId="urn:microsoft.com/office/officeart/2008/layout/LinedList"/>
    <dgm:cxn modelId="{2AE8933B-ED6C-46B9-8767-75FB5C4AA462}" type="presParOf" srcId="{B21F4E0B-B0B6-4E03-B694-338E64A2F38E}" destId="{9124828E-CB0C-4F85-8740-309C513D6D0C}" srcOrd="0" destOrd="0" presId="urn:microsoft.com/office/officeart/2008/layout/LinedList"/>
    <dgm:cxn modelId="{E55D7694-4ABA-48DF-9F34-165CE521C1E7}" type="presParOf" srcId="{B21F4E0B-B0B6-4E03-B694-338E64A2F38E}" destId="{FF94F10A-8012-4798-B888-2426291A652A}" srcOrd="1" destOrd="0" presId="urn:microsoft.com/office/officeart/2008/layout/LinedList"/>
    <dgm:cxn modelId="{A1F88BFB-9E2F-4DD8-94FB-D69DC0902A8F}" type="presParOf" srcId="{B21F4E0B-B0B6-4E03-B694-338E64A2F38E}" destId="{C7DEEADD-CCD7-4C74-8AC0-95C8F8DD2292}" srcOrd="2" destOrd="0" presId="urn:microsoft.com/office/officeart/2008/layout/LinedList"/>
    <dgm:cxn modelId="{4C7C2EF0-B68D-4718-B71A-6A011511F3E1}" type="presParOf" srcId="{87083D8F-4D50-401C-9B48-A9E942635AA5}" destId="{4BCE4F66-C905-4EBC-BD5E-9C1174510C49}" srcOrd="2" destOrd="0" presId="urn:microsoft.com/office/officeart/2008/layout/LinedList"/>
    <dgm:cxn modelId="{FF8AF4CA-4B3E-499C-BF8C-1F9640C56AE2}" type="presParOf" srcId="{87083D8F-4D50-401C-9B48-A9E942635AA5}" destId="{6901D3D0-38A3-441B-89AD-64AEDC4ED963}" srcOrd="3" destOrd="0" presId="urn:microsoft.com/office/officeart/2008/layout/LinedList"/>
    <dgm:cxn modelId="{73D05D37-82E3-4A15-A4D6-A50C295478F6}" type="presParOf" srcId="{87083D8F-4D50-401C-9B48-A9E942635AA5}" destId="{05D561AE-1256-4ABC-98BE-82835C28600A}" srcOrd="4" destOrd="0" presId="urn:microsoft.com/office/officeart/2008/layout/LinedList"/>
    <dgm:cxn modelId="{CD0D2DAC-7E35-40E4-9F38-A6521C2116C8}" type="presParOf" srcId="{05D561AE-1256-4ABC-98BE-82835C28600A}" destId="{555B53CB-B966-431D-99DB-B6A2AE951C31}" srcOrd="0" destOrd="0" presId="urn:microsoft.com/office/officeart/2008/layout/LinedList"/>
    <dgm:cxn modelId="{1447F104-A7AE-42F7-9C7F-4BBED43546AF}" type="presParOf" srcId="{05D561AE-1256-4ABC-98BE-82835C28600A}" destId="{D4F06BF7-5A26-44AF-885E-30D50AC8DDC4}" srcOrd="1" destOrd="0" presId="urn:microsoft.com/office/officeart/2008/layout/LinedList"/>
    <dgm:cxn modelId="{E1CFDD5E-62A0-43F6-8942-C178FA8333A4}" type="presParOf" srcId="{05D561AE-1256-4ABC-98BE-82835C28600A}" destId="{4A697519-96D3-40CF-9B54-C893D96001E2}" srcOrd="2" destOrd="0" presId="urn:microsoft.com/office/officeart/2008/layout/LinedList"/>
    <dgm:cxn modelId="{22A41E8D-95FE-4FCD-85A3-55C881271187}" type="presParOf" srcId="{87083D8F-4D50-401C-9B48-A9E942635AA5}" destId="{2C82CE7B-CE44-43F4-BEA6-A7500C5827C1}" srcOrd="5" destOrd="0" presId="urn:microsoft.com/office/officeart/2008/layout/LinedList"/>
    <dgm:cxn modelId="{0DFCC388-D6A6-446F-82E3-12D74AB148E2}" type="presParOf" srcId="{87083D8F-4D50-401C-9B48-A9E942635AA5}" destId="{7188599C-8B8D-4577-876D-23E7F8E755E1}" srcOrd="6" destOrd="0" presId="urn:microsoft.com/office/officeart/2008/layout/LinedList"/>
    <dgm:cxn modelId="{CD5A7E83-2CE6-4345-B04E-A344E76ABE9F}" type="presParOf" srcId="{87083D8F-4D50-401C-9B48-A9E942635AA5}" destId="{3BCF5ED6-BCB9-44A4-8FC4-09A6D2FEA5D1}" srcOrd="7" destOrd="0" presId="urn:microsoft.com/office/officeart/2008/layout/LinedList"/>
    <dgm:cxn modelId="{4D79F400-DFAA-4DE9-9777-4970A9C7D9D6}" type="presParOf" srcId="{3BCF5ED6-BCB9-44A4-8FC4-09A6D2FEA5D1}" destId="{F5F4F757-A9F0-443E-8A39-838E1B759C02}" srcOrd="0" destOrd="0" presId="urn:microsoft.com/office/officeart/2008/layout/LinedList"/>
    <dgm:cxn modelId="{A0BBA5C3-9B76-46BE-9EB7-455DA32DC857}" type="presParOf" srcId="{3BCF5ED6-BCB9-44A4-8FC4-09A6D2FEA5D1}" destId="{24A76688-486E-44BF-838E-B9316426BC91}" srcOrd="1" destOrd="0" presId="urn:microsoft.com/office/officeart/2008/layout/LinedList"/>
    <dgm:cxn modelId="{34CA8B18-83D1-42AA-A6A9-7519F7385EBB}" type="presParOf" srcId="{3BCF5ED6-BCB9-44A4-8FC4-09A6D2FEA5D1}" destId="{B48294E3-B6A7-413C-9890-6E9D289E4E95}" srcOrd="2" destOrd="0" presId="urn:microsoft.com/office/officeart/2008/layout/LinedList"/>
    <dgm:cxn modelId="{6D955983-B58B-4EF6-B5E6-0E62E1EFE654}" type="presParOf" srcId="{87083D8F-4D50-401C-9B48-A9E942635AA5}" destId="{67842370-2BBC-48DD-B9AD-1390974FC870}" srcOrd="8" destOrd="0" presId="urn:microsoft.com/office/officeart/2008/layout/LinedList"/>
    <dgm:cxn modelId="{FC27F15A-A6D3-4591-87A2-BB94D1911181}" type="presParOf" srcId="{87083D8F-4D50-401C-9B48-A9E942635AA5}" destId="{6F6C1F8F-1A8B-486C-B585-5A60D4FA88D7}" srcOrd="9" destOrd="0" presId="urn:microsoft.com/office/officeart/2008/layout/LinedList"/>
    <dgm:cxn modelId="{E6055D13-2814-4899-8504-B68BB642806D}" type="presParOf" srcId="{87083D8F-4D50-401C-9B48-A9E942635AA5}" destId="{872690F9-50A7-497C-9330-FD7244983E7E}" srcOrd="10" destOrd="0" presId="urn:microsoft.com/office/officeart/2008/layout/LinedList"/>
    <dgm:cxn modelId="{779DE365-8281-425E-8091-82B6F4229AAA}" type="presParOf" srcId="{872690F9-50A7-497C-9330-FD7244983E7E}" destId="{F058DF69-7951-4C39-BF4F-7B301BA27738}" srcOrd="0" destOrd="0" presId="urn:microsoft.com/office/officeart/2008/layout/LinedList"/>
    <dgm:cxn modelId="{620A4BE6-5465-4115-B96C-193C3A4A3070}" type="presParOf" srcId="{872690F9-50A7-497C-9330-FD7244983E7E}" destId="{631C633D-13E1-4DE4-A1C0-8AAA2C649032}" srcOrd="1" destOrd="0" presId="urn:microsoft.com/office/officeart/2008/layout/LinedList"/>
    <dgm:cxn modelId="{88D11E76-F04B-4A64-9677-A70DB2037A25}" type="presParOf" srcId="{872690F9-50A7-497C-9330-FD7244983E7E}" destId="{A8115A43-C8D5-4821-82D2-D17A1A2794AE}" srcOrd="2" destOrd="0" presId="urn:microsoft.com/office/officeart/2008/layout/LinedList"/>
    <dgm:cxn modelId="{C5E08B09-6982-4849-BB98-D3F155C044C4}" type="presParOf" srcId="{87083D8F-4D50-401C-9B48-A9E942635AA5}" destId="{92112B76-8926-4192-A8D5-453BBC369245}" srcOrd="11" destOrd="0" presId="urn:microsoft.com/office/officeart/2008/layout/LinedList"/>
    <dgm:cxn modelId="{417FA755-799C-46B0-8883-3A050EDCEB0A}" type="presParOf" srcId="{87083D8F-4D50-401C-9B48-A9E942635AA5}" destId="{5D1A1AFD-982C-4B4F-8788-0D5339EDC11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7F67DF4-B655-419C-BE03-BEB44894DB8C}" type="doc">
      <dgm:prSet loTypeId="urn:microsoft.com/office/officeart/2005/8/layout/h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04A5536-3216-48C3-9879-CCDF2726F212}">
      <dgm:prSet phldrT="[Text]" custT="1"/>
      <dgm:spPr/>
      <dgm:t>
        <a:bodyPr/>
        <a:lstStyle/>
        <a:p>
          <a:r>
            <a: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ความผิดปกติทางจิต  (ม.๓)</a:t>
          </a:r>
        </a:p>
        <a:p>
          <a:r>
            <a: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อาการผิดปกติของจิตใจที่แสดงออกมา</a:t>
          </a:r>
        </a:p>
      </dgm:t>
    </dgm:pt>
    <dgm:pt modelId="{BAC9F1FA-2CAF-4E2F-BE23-FE7E1EC5F2F0}" type="parTrans" cxnId="{4FF1299D-CCA1-4445-92FB-7913B1EF2FED}">
      <dgm:prSet/>
      <dgm:spPr/>
      <dgm:t>
        <a:bodyPr/>
        <a:lstStyle/>
        <a:p>
          <a:endParaRPr lang="th-TH"/>
        </a:p>
      </dgm:t>
    </dgm:pt>
    <dgm:pt modelId="{DC6E8768-D0E3-40B9-A898-A2DD2E65CA43}" type="sibTrans" cxnId="{4FF1299D-CCA1-4445-92FB-7913B1EF2FED}">
      <dgm:prSet/>
      <dgm:spPr/>
      <dgm:t>
        <a:bodyPr/>
        <a:lstStyle/>
        <a:p>
          <a:endParaRPr lang="th-TH"/>
        </a:p>
      </dgm:t>
    </dgm:pt>
    <dgm:pt modelId="{EAC1A5F7-E6EF-4A16-827D-78747E23D533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พฤติกรรม อารมณ์ ความคิด ความจำ สติปัญญา ประสาทการรับรู้ </a:t>
          </a:r>
        </a:p>
      </dgm:t>
    </dgm:pt>
    <dgm:pt modelId="{A391D917-9269-47ED-860E-24279345BC13}" type="parTrans" cxnId="{A84DFEA2-C9A0-4D1E-A8D6-0A5FA72E7EDE}">
      <dgm:prSet/>
      <dgm:spPr/>
      <dgm:t>
        <a:bodyPr/>
        <a:lstStyle/>
        <a:p>
          <a:endParaRPr lang="th-TH"/>
        </a:p>
      </dgm:t>
    </dgm:pt>
    <dgm:pt modelId="{DDCB60EB-61F3-4AAD-BD01-3FEEE7419401}" type="sibTrans" cxnId="{A84DFEA2-C9A0-4D1E-A8D6-0A5FA72E7EDE}">
      <dgm:prSet/>
      <dgm:spPr/>
      <dgm:t>
        <a:bodyPr/>
        <a:lstStyle/>
        <a:p>
          <a:endParaRPr lang="th-TH"/>
        </a:p>
      </dgm:t>
    </dgm:pt>
    <dgm:pt modelId="{6A848B9C-ABF6-4773-AE11-20C701BB2A8B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การรู้เวลา สถานที่ หรือบุคคล</a:t>
          </a:r>
        </a:p>
      </dgm:t>
    </dgm:pt>
    <dgm:pt modelId="{D49CD634-01F3-4B7A-A23C-884F320052FD}" type="parTrans" cxnId="{C666E32C-6A45-4F34-851D-0B401D3270A4}">
      <dgm:prSet/>
      <dgm:spPr/>
      <dgm:t>
        <a:bodyPr/>
        <a:lstStyle/>
        <a:p>
          <a:endParaRPr lang="th-TH"/>
        </a:p>
      </dgm:t>
    </dgm:pt>
    <dgm:pt modelId="{472E8F64-7070-46D3-B10E-14DF774FC9E0}" type="sibTrans" cxnId="{C666E32C-6A45-4F34-851D-0B401D3270A4}">
      <dgm:prSet/>
      <dgm:spPr/>
      <dgm:t>
        <a:bodyPr/>
        <a:lstStyle/>
        <a:p>
          <a:endParaRPr lang="th-TH"/>
        </a:p>
      </dgm:t>
    </dgm:pt>
    <dgm:pt modelId="{51D3D526-4EAA-423B-A9B0-38BC2054C59C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รวมทั้งที่ เกิดจากสุรา หรือสารอื่นที่ออกฤทธิ์ต่อจิตและประสาท</a:t>
          </a:r>
        </a:p>
      </dgm:t>
    </dgm:pt>
    <dgm:pt modelId="{EEB71245-42DD-44BD-8E86-2498FEEA4FCF}" type="parTrans" cxnId="{25E694D6-B15A-449C-93F1-BC636A733516}">
      <dgm:prSet/>
      <dgm:spPr/>
      <dgm:t>
        <a:bodyPr/>
        <a:lstStyle/>
        <a:p>
          <a:endParaRPr lang="th-TH"/>
        </a:p>
      </dgm:t>
    </dgm:pt>
    <dgm:pt modelId="{3A604942-3742-4DB3-A320-69AAE6BC48FB}" type="sibTrans" cxnId="{25E694D6-B15A-449C-93F1-BC636A733516}">
      <dgm:prSet/>
      <dgm:spPr/>
      <dgm:t>
        <a:bodyPr/>
        <a:lstStyle/>
        <a:p>
          <a:endParaRPr lang="th-TH"/>
        </a:p>
      </dgm:t>
    </dgm:pt>
    <dgm:pt modelId="{B6CF93BA-80DB-476A-BD83-B09A2C75BA90}" type="pres">
      <dgm:prSet presAssocID="{97F67DF4-B655-419C-BE03-BEB44894DB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45786BB-CD77-42D2-8470-208FD02F0407}" type="pres">
      <dgm:prSet presAssocID="{304A5536-3216-48C3-9879-CCDF2726F212}" presName="roof" presStyleLbl="dkBgShp" presStyleIdx="0" presStyleCnt="2" custLinFactNeighborY="-5761"/>
      <dgm:spPr/>
      <dgm:t>
        <a:bodyPr/>
        <a:lstStyle/>
        <a:p>
          <a:endParaRPr lang="th-TH"/>
        </a:p>
      </dgm:t>
    </dgm:pt>
    <dgm:pt modelId="{8AD1DAF7-266D-4944-B949-D42C102F6410}" type="pres">
      <dgm:prSet presAssocID="{304A5536-3216-48C3-9879-CCDF2726F212}" presName="pillars" presStyleCnt="0"/>
      <dgm:spPr/>
    </dgm:pt>
    <dgm:pt modelId="{DF3478E1-1855-4345-BD28-55411BF781AB}" type="pres">
      <dgm:prSet presAssocID="{304A5536-3216-48C3-9879-CCDF2726F212}" presName="pillar1" presStyleLbl="node1" presStyleIdx="0" presStyleCnt="3" custScaleY="111080" custLinFactNeighborX="-147" custLinFactNeighborY="52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64E1A0-33BA-4FB0-8A5C-563F562FFDC7}" type="pres">
      <dgm:prSet presAssocID="{6A848B9C-ABF6-4773-AE11-20C701BB2A8B}" presName="pillarX" presStyleLbl="node1" presStyleIdx="1" presStyleCnt="3" custLinFactNeighborY="-9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52CB57-EC04-4248-83D3-1D2B98827B65}" type="pres">
      <dgm:prSet presAssocID="{51D3D526-4EAA-423B-A9B0-38BC2054C59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A36094-D262-4D25-99AB-AFA184DA4E65}" type="pres">
      <dgm:prSet presAssocID="{304A5536-3216-48C3-9879-CCDF2726F212}" presName="base" presStyleLbl="dkBgShp" presStyleIdx="1" presStyleCnt="2"/>
      <dgm:spPr/>
    </dgm:pt>
  </dgm:ptLst>
  <dgm:cxnLst>
    <dgm:cxn modelId="{A84DFEA2-C9A0-4D1E-A8D6-0A5FA72E7EDE}" srcId="{304A5536-3216-48C3-9879-CCDF2726F212}" destId="{EAC1A5F7-E6EF-4A16-827D-78747E23D533}" srcOrd="0" destOrd="0" parTransId="{A391D917-9269-47ED-860E-24279345BC13}" sibTransId="{DDCB60EB-61F3-4AAD-BD01-3FEEE7419401}"/>
    <dgm:cxn modelId="{B63A45F5-8BB7-4A51-A487-E3BA82A38E07}" type="presOf" srcId="{51D3D526-4EAA-423B-A9B0-38BC2054C59C}" destId="{5B52CB57-EC04-4248-83D3-1D2B98827B65}" srcOrd="0" destOrd="0" presId="urn:microsoft.com/office/officeart/2005/8/layout/hList3"/>
    <dgm:cxn modelId="{C141A563-B311-4DBA-B098-7807AFC4E2C8}" type="presOf" srcId="{304A5536-3216-48C3-9879-CCDF2726F212}" destId="{F45786BB-CD77-42D2-8470-208FD02F0407}" srcOrd="0" destOrd="0" presId="urn:microsoft.com/office/officeart/2005/8/layout/hList3"/>
    <dgm:cxn modelId="{E7A18451-B50D-49C2-B202-488C3735F644}" type="presOf" srcId="{6A848B9C-ABF6-4773-AE11-20C701BB2A8B}" destId="{BD64E1A0-33BA-4FB0-8A5C-563F562FFDC7}" srcOrd="0" destOrd="0" presId="urn:microsoft.com/office/officeart/2005/8/layout/hList3"/>
    <dgm:cxn modelId="{4FF1299D-CCA1-4445-92FB-7913B1EF2FED}" srcId="{97F67DF4-B655-419C-BE03-BEB44894DB8C}" destId="{304A5536-3216-48C3-9879-CCDF2726F212}" srcOrd="0" destOrd="0" parTransId="{BAC9F1FA-2CAF-4E2F-BE23-FE7E1EC5F2F0}" sibTransId="{DC6E8768-D0E3-40B9-A898-A2DD2E65CA43}"/>
    <dgm:cxn modelId="{25E694D6-B15A-449C-93F1-BC636A733516}" srcId="{304A5536-3216-48C3-9879-CCDF2726F212}" destId="{51D3D526-4EAA-423B-A9B0-38BC2054C59C}" srcOrd="2" destOrd="0" parTransId="{EEB71245-42DD-44BD-8E86-2498FEEA4FCF}" sibTransId="{3A604942-3742-4DB3-A320-69AAE6BC48FB}"/>
    <dgm:cxn modelId="{63EFDB41-F0DA-49F7-8BD0-D2A6959F53D9}" type="presOf" srcId="{97F67DF4-B655-419C-BE03-BEB44894DB8C}" destId="{B6CF93BA-80DB-476A-BD83-B09A2C75BA90}" srcOrd="0" destOrd="0" presId="urn:microsoft.com/office/officeart/2005/8/layout/hList3"/>
    <dgm:cxn modelId="{C666E32C-6A45-4F34-851D-0B401D3270A4}" srcId="{304A5536-3216-48C3-9879-CCDF2726F212}" destId="{6A848B9C-ABF6-4773-AE11-20C701BB2A8B}" srcOrd="1" destOrd="0" parTransId="{D49CD634-01F3-4B7A-A23C-884F320052FD}" sibTransId="{472E8F64-7070-46D3-B10E-14DF774FC9E0}"/>
    <dgm:cxn modelId="{92A3AA3C-A63A-4FAB-BC45-9154EB0AEC52}" type="presOf" srcId="{EAC1A5F7-E6EF-4A16-827D-78747E23D533}" destId="{DF3478E1-1855-4345-BD28-55411BF781AB}" srcOrd="0" destOrd="0" presId="urn:microsoft.com/office/officeart/2005/8/layout/hList3"/>
    <dgm:cxn modelId="{AC338585-551E-4DD7-9551-29E74B9B0242}" type="presParOf" srcId="{B6CF93BA-80DB-476A-BD83-B09A2C75BA90}" destId="{F45786BB-CD77-42D2-8470-208FD02F0407}" srcOrd="0" destOrd="0" presId="urn:microsoft.com/office/officeart/2005/8/layout/hList3"/>
    <dgm:cxn modelId="{5F4E2E05-90AE-4BEA-ACEC-B633296DEDD7}" type="presParOf" srcId="{B6CF93BA-80DB-476A-BD83-B09A2C75BA90}" destId="{8AD1DAF7-266D-4944-B949-D42C102F6410}" srcOrd="1" destOrd="0" presId="urn:microsoft.com/office/officeart/2005/8/layout/hList3"/>
    <dgm:cxn modelId="{01A1F733-586B-465D-8DEB-FC7A680B8193}" type="presParOf" srcId="{8AD1DAF7-266D-4944-B949-D42C102F6410}" destId="{DF3478E1-1855-4345-BD28-55411BF781AB}" srcOrd="0" destOrd="0" presId="urn:microsoft.com/office/officeart/2005/8/layout/hList3"/>
    <dgm:cxn modelId="{A19572C4-41A9-4D17-9DA0-3B10CB138CED}" type="presParOf" srcId="{8AD1DAF7-266D-4944-B949-D42C102F6410}" destId="{BD64E1A0-33BA-4FB0-8A5C-563F562FFDC7}" srcOrd="1" destOrd="0" presId="urn:microsoft.com/office/officeart/2005/8/layout/hList3"/>
    <dgm:cxn modelId="{98ED0FBC-A40E-4A06-ABDB-AD8719ABF91C}" type="presParOf" srcId="{8AD1DAF7-266D-4944-B949-D42C102F6410}" destId="{5B52CB57-EC04-4248-83D3-1D2B98827B65}" srcOrd="2" destOrd="0" presId="urn:microsoft.com/office/officeart/2005/8/layout/hList3"/>
    <dgm:cxn modelId="{DC46BCCC-2527-4816-BC01-97A6213D02F5}" type="presParOf" srcId="{B6CF93BA-80DB-476A-BD83-B09A2C75BA90}" destId="{A1A36094-D262-4D25-99AB-AFA184DA4E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687FEF7-ACA8-4223-AD4E-22043C0EDE2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9275E50-7A72-4BDA-AF06-3F8289E5201B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FF0000"/>
              </a:solidFill>
            </a:rPr>
            <a:t>เมื่อผู้ป่วยได้รับการอธิบายเหตุผลความจำเป็น รายละเอียดและประโยชน์ในการบำบัดรักษา</a:t>
          </a:r>
          <a:endParaRPr lang="th-TH" sz="2800" b="1" dirty="0">
            <a:solidFill>
              <a:srgbClr val="FF0000"/>
            </a:solidFill>
          </a:endParaRPr>
        </a:p>
      </dgm:t>
    </dgm:pt>
    <dgm:pt modelId="{FA61FD3B-B484-49D2-AFF0-57FAA0E74F8E}" type="parTrans" cxnId="{9F4F455D-4F6E-4A66-A305-A33275CD0030}">
      <dgm:prSet/>
      <dgm:spPr/>
      <dgm:t>
        <a:bodyPr/>
        <a:lstStyle/>
        <a:p>
          <a:endParaRPr lang="th-TH"/>
        </a:p>
      </dgm:t>
    </dgm:pt>
    <dgm:pt modelId="{E3024FA5-9BE3-4FC7-AFDE-E034796B5B76}" type="sibTrans" cxnId="{9F4F455D-4F6E-4A66-A305-A33275CD0030}">
      <dgm:prSet/>
      <dgm:spPr/>
      <dgm:t>
        <a:bodyPr/>
        <a:lstStyle/>
        <a:p>
          <a:endParaRPr lang="th-TH"/>
        </a:p>
      </dgm:t>
    </dgm:pt>
    <dgm:pt modelId="{CF149D3E-C222-4088-B05B-6CDCF76120A9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rgbClr val="FF0000"/>
              </a:solidFill>
            </a:rPr>
            <a:t>บำบัดรักษาสุขภาพจิต</a:t>
          </a:r>
          <a:endParaRPr lang="th-TH" sz="4000" b="1" dirty="0">
            <a:solidFill>
              <a:srgbClr val="FF0000"/>
            </a:solidFill>
          </a:endParaRPr>
        </a:p>
      </dgm:t>
    </dgm:pt>
    <dgm:pt modelId="{3151FAC9-E14F-4F33-BBBA-FAE2613AABAC}" type="parTrans" cxnId="{5BD2D0EF-F4F5-40C9-A2E2-379E99B0AA36}">
      <dgm:prSet/>
      <dgm:spPr/>
      <dgm:t>
        <a:bodyPr/>
        <a:lstStyle/>
        <a:p>
          <a:endParaRPr lang="th-TH"/>
        </a:p>
      </dgm:t>
    </dgm:pt>
    <dgm:pt modelId="{F3FCBF30-562A-4BA4-B0A3-A85883FA7C9A}" type="sibTrans" cxnId="{5BD2D0EF-F4F5-40C9-A2E2-379E99B0AA36}">
      <dgm:prSet/>
      <dgm:spPr/>
      <dgm:t>
        <a:bodyPr/>
        <a:lstStyle/>
        <a:p>
          <a:endParaRPr lang="th-TH"/>
        </a:p>
      </dgm:t>
    </dgm:pt>
    <dgm:pt modelId="{09B97F48-DFCF-4793-82B1-6723067E53DD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accent6">
                  <a:lumMod val="50000"/>
                </a:schemeClr>
              </a:solidFill>
            </a:rPr>
            <a:t>ผู้ป่วยให้ความยินยอม</a:t>
          </a:r>
          <a:r>
            <a:rPr lang="th-TH" sz="2400" b="1" dirty="0" smtClean="0">
              <a:solidFill>
                <a:srgbClr val="FF0000"/>
              </a:solidFill>
            </a:rPr>
            <a:t>/กรณีอายุไม่ถึง </a:t>
          </a:r>
          <a:br>
            <a:rPr lang="th-TH" sz="2400" b="1" dirty="0" smtClean="0">
              <a:solidFill>
                <a:srgbClr val="FF0000"/>
              </a:solidFill>
            </a:rPr>
          </a:br>
          <a:r>
            <a:rPr lang="th-TH" sz="2400" b="1" dirty="0" smtClean="0">
              <a:solidFill>
                <a:srgbClr val="FF0000"/>
              </a:solidFill>
            </a:rPr>
            <a:t>๑๘ ปี บริบูรณ์, ขาดความสามารถในการตัดสินใจ </a:t>
          </a:r>
          <a:r>
            <a:rPr lang="th-TH" sz="2400" b="1" dirty="0" smtClean="0">
              <a:solidFill>
                <a:schemeClr val="accent6">
                  <a:lumMod val="50000"/>
                </a:schemeClr>
              </a:solidFill>
            </a:rPr>
            <a:t>ให้คู่สมรส ผู้บุพการี ผู้สืบสันดาน ผู้ปกครอง ผู้พิทักษ์ ผู้อนุบาล ผู้ซึ่งปกครองดูแล</a:t>
          </a:r>
          <a:r>
            <a:rPr lang="th-TH" sz="2400" b="1" dirty="0" smtClean="0">
              <a:solidFill>
                <a:srgbClr val="FF0000"/>
              </a:solidFill>
            </a:rPr>
            <a:t> เป็นผู้ให้ความยินยอมแทน</a:t>
          </a:r>
          <a:endParaRPr lang="th-TH" sz="2400" b="1" dirty="0">
            <a:solidFill>
              <a:srgbClr val="FF0000"/>
            </a:solidFill>
          </a:endParaRPr>
        </a:p>
      </dgm:t>
    </dgm:pt>
    <dgm:pt modelId="{A4D6911B-526D-4AD0-9DEA-220017A54157}" type="parTrans" cxnId="{7CFD50F0-9904-4900-B835-16D4FCEE2D95}">
      <dgm:prSet/>
      <dgm:spPr/>
      <dgm:t>
        <a:bodyPr/>
        <a:lstStyle/>
        <a:p>
          <a:endParaRPr lang="th-TH"/>
        </a:p>
      </dgm:t>
    </dgm:pt>
    <dgm:pt modelId="{1CAB9400-FB62-4155-99C0-0F3EDD568788}" type="sibTrans" cxnId="{7CFD50F0-9904-4900-B835-16D4FCEE2D95}">
      <dgm:prSet/>
      <dgm:spPr/>
      <dgm:t>
        <a:bodyPr/>
        <a:lstStyle/>
        <a:p>
          <a:endParaRPr lang="th-TH"/>
        </a:p>
      </dgm:t>
    </dgm:pt>
    <dgm:pt modelId="{E0C630C4-3BFE-4AD1-BA3D-FCE815227FD4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เว้นแต่</a:t>
          </a:r>
          <a:endParaRPr lang="th-TH" b="1" dirty="0">
            <a:solidFill>
              <a:schemeClr val="tx1"/>
            </a:solidFill>
          </a:endParaRPr>
        </a:p>
      </dgm:t>
    </dgm:pt>
    <dgm:pt modelId="{8BC6C58B-1B17-466E-9290-C16B69E73DEE}" type="parTrans" cxnId="{53440F17-1AD4-48E0-ADCF-AF2135F56E0E}">
      <dgm:prSet/>
      <dgm:spPr/>
      <dgm:t>
        <a:bodyPr/>
        <a:lstStyle/>
        <a:p>
          <a:endParaRPr lang="th-TH"/>
        </a:p>
      </dgm:t>
    </dgm:pt>
    <dgm:pt modelId="{172059EE-74C2-4A10-AAB5-EBA24832371A}" type="sibTrans" cxnId="{53440F17-1AD4-48E0-ADCF-AF2135F56E0E}">
      <dgm:prSet/>
      <dgm:spPr/>
      <dgm:t>
        <a:bodyPr/>
        <a:lstStyle/>
        <a:p>
          <a:endParaRPr lang="th-TH"/>
        </a:p>
      </dgm:t>
    </dgm:pt>
    <dgm:pt modelId="{54A5BCD2-BB26-4A82-8675-94384E21E096}" type="pres">
      <dgm:prSet presAssocID="{4687FEF7-ACA8-4223-AD4E-22043C0EDE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0FCE1FB-E102-46CC-80E6-5D054D3F65B5}" type="pres">
      <dgm:prSet presAssocID="{4687FEF7-ACA8-4223-AD4E-22043C0EDE2D}" presName="dummyMaxCanvas" presStyleCnt="0">
        <dgm:presLayoutVars/>
      </dgm:prSet>
      <dgm:spPr/>
    </dgm:pt>
    <dgm:pt modelId="{DBACFFA7-C0AF-4548-B591-A3973357758F}" type="pres">
      <dgm:prSet presAssocID="{4687FEF7-ACA8-4223-AD4E-22043C0EDE2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E6BADF-61AA-44D5-B2E4-6D1C7C5FE622}" type="pres">
      <dgm:prSet presAssocID="{4687FEF7-ACA8-4223-AD4E-22043C0EDE2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0DDCF0-3AF4-4C45-92BF-60F270C5A9B3}" type="pres">
      <dgm:prSet presAssocID="{4687FEF7-ACA8-4223-AD4E-22043C0EDE2D}" presName="FourNodes_3" presStyleLbl="node1" presStyleIdx="2" presStyleCnt="4" custScaleY="1128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52927E-9598-4D29-A40C-2292C2A62D35}" type="pres">
      <dgm:prSet presAssocID="{4687FEF7-ACA8-4223-AD4E-22043C0EDE2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E6C5EB-7816-468C-AF7A-FB1D8D9EF163}" type="pres">
      <dgm:prSet presAssocID="{4687FEF7-ACA8-4223-AD4E-22043C0EDE2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C67C3A-B23B-4D03-AFAA-73280B0FE4F6}" type="pres">
      <dgm:prSet presAssocID="{4687FEF7-ACA8-4223-AD4E-22043C0EDE2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EA63A6-285D-4445-A19D-212B499D9F4B}" type="pres">
      <dgm:prSet presAssocID="{4687FEF7-ACA8-4223-AD4E-22043C0EDE2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CF303E-31BD-41FF-8388-57F45BB956A5}" type="pres">
      <dgm:prSet presAssocID="{4687FEF7-ACA8-4223-AD4E-22043C0EDE2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2A9D32-D570-4789-9B2B-1D4698F1CCC3}" type="pres">
      <dgm:prSet presAssocID="{4687FEF7-ACA8-4223-AD4E-22043C0EDE2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03B374-2A2D-4902-A86D-7AABC97392CF}" type="pres">
      <dgm:prSet presAssocID="{4687FEF7-ACA8-4223-AD4E-22043C0EDE2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AC5276-2245-4D25-B3C6-F6335DFBC78E}" type="pres">
      <dgm:prSet presAssocID="{4687FEF7-ACA8-4223-AD4E-22043C0EDE2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F36FEE8-7D47-4C6F-9648-08A0D37B414F}" type="presOf" srcId="{09B97F48-DFCF-4793-82B1-6723067E53DD}" destId="{F703B374-2A2D-4902-A86D-7AABC97392CF}" srcOrd="1" destOrd="0" presId="urn:microsoft.com/office/officeart/2005/8/layout/vProcess5"/>
    <dgm:cxn modelId="{AEF8A333-15BC-442B-8BB0-8AC751F7D0E2}" type="presOf" srcId="{F3FCBF30-562A-4BA4-B0A3-A85883FA7C9A}" destId="{65E6C5EB-7816-468C-AF7A-FB1D8D9EF163}" srcOrd="0" destOrd="0" presId="urn:microsoft.com/office/officeart/2005/8/layout/vProcess5"/>
    <dgm:cxn modelId="{7CFD50F0-9904-4900-B835-16D4FCEE2D95}" srcId="{4687FEF7-ACA8-4223-AD4E-22043C0EDE2D}" destId="{09B97F48-DFCF-4793-82B1-6723067E53DD}" srcOrd="2" destOrd="0" parTransId="{A4D6911B-526D-4AD0-9DEA-220017A54157}" sibTransId="{1CAB9400-FB62-4155-99C0-0F3EDD568788}"/>
    <dgm:cxn modelId="{8B226B87-7FFD-4F54-A6DC-508DE428A648}" type="presOf" srcId="{4687FEF7-ACA8-4223-AD4E-22043C0EDE2D}" destId="{54A5BCD2-BB26-4A82-8675-94384E21E096}" srcOrd="0" destOrd="0" presId="urn:microsoft.com/office/officeart/2005/8/layout/vProcess5"/>
    <dgm:cxn modelId="{D497E89D-A2EE-42C9-8611-B135A2012775}" type="presOf" srcId="{E3024FA5-9BE3-4FC7-AFDE-E034796B5B76}" destId="{0FC67C3A-B23B-4D03-AFAA-73280B0FE4F6}" srcOrd="0" destOrd="0" presId="urn:microsoft.com/office/officeart/2005/8/layout/vProcess5"/>
    <dgm:cxn modelId="{5BD2D0EF-F4F5-40C9-A2E2-379E99B0AA36}" srcId="{4687FEF7-ACA8-4223-AD4E-22043C0EDE2D}" destId="{CF149D3E-C222-4088-B05B-6CDCF76120A9}" srcOrd="0" destOrd="0" parTransId="{3151FAC9-E14F-4F33-BBBA-FAE2613AABAC}" sibTransId="{F3FCBF30-562A-4BA4-B0A3-A85883FA7C9A}"/>
    <dgm:cxn modelId="{4F6E25F4-4A98-4E49-BBFE-018777E9C624}" type="presOf" srcId="{69275E50-7A72-4BDA-AF06-3F8289E5201B}" destId="{7D2A9D32-D570-4789-9B2B-1D4698F1CCC3}" srcOrd="1" destOrd="0" presId="urn:microsoft.com/office/officeart/2005/8/layout/vProcess5"/>
    <dgm:cxn modelId="{D65DEF52-93D7-4FEE-87E1-A392172A1B47}" type="presOf" srcId="{09B97F48-DFCF-4793-82B1-6723067E53DD}" destId="{E10DDCF0-3AF4-4C45-92BF-60F270C5A9B3}" srcOrd="0" destOrd="0" presId="urn:microsoft.com/office/officeart/2005/8/layout/vProcess5"/>
    <dgm:cxn modelId="{C8E4E5B9-264D-4DF4-BBB2-C003D76455D0}" type="presOf" srcId="{1CAB9400-FB62-4155-99C0-0F3EDD568788}" destId="{07EA63A6-285D-4445-A19D-212B499D9F4B}" srcOrd="0" destOrd="0" presId="urn:microsoft.com/office/officeart/2005/8/layout/vProcess5"/>
    <dgm:cxn modelId="{BD00E18E-F74B-49D1-9FCD-3C50DED092A2}" type="presOf" srcId="{E0C630C4-3BFE-4AD1-BA3D-FCE815227FD4}" destId="{8EAC5276-2245-4D25-B3C6-F6335DFBC78E}" srcOrd="1" destOrd="0" presId="urn:microsoft.com/office/officeart/2005/8/layout/vProcess5"/>
    <dgm:cxn modelId="{53440F17-1AD4-48E0-ADCF-AF2135F56E0E}" srcId="{4687FEF7-ACA8-4223-AD4E-22043C0EDE2D}" destId="{E0C630C4-3BFE-4AD1-BA3D-FCE815227FD4}" srcOrd="3" destOrd="0" parTransId="{8BC6C58B-1B17-466E-9290-C16B69E73DEE}" sibTransId="{172059EE-74C2-4A10-AAB5-EBA24832371A}"/>
    <dgm:cxn modelId="{9F4F455D-4F6E-4A66-A305-A33275CD0030}" srcId="{4687FEF7-ACA8-4223-AD4E-22043C0EDE2D}" destId="{69275E50-7A72-4BDA-AF06-3F8289E5201B}" srcOrd="1" destOrd="0" parTransId="{FA61FD3B-B484-49D2-AFF0-57FAA0E74F8E}" sibTransId="{E3024FA5-9BE3-4FC7-AFDE-E034796B5B76}"/>
    <dgm:cxn modelId="{449710DB-9926-4D98-BCCD-F7AA48302967}" type="presOf" srcId="{E0C630C4-3BFE-4AD1-BA3D-FCE815227FD4}" destId="{5152927E-9598-4D29-A40C-2292C2A62D35}" srcOrd="0" destOrd="0" presId="urn:microsoft.com/office/officeart/2005/8/layout/vProcess5"/>
    <dgm:cxn modelId="{C24EB98B-7FCC-4D9C-9508-65BB29F96648}" type="presOf" srcId="{CF149D3E-C222-4088-B05B-6CDCF76120A9}" destId="{DBACFFA7-C0AF-4548-B591-A3973357758F}" srcOrd="0" destOrd="0" presId="urn:microsoft.com/office/officeart/2005/8/layout/vProcess5"/>
    <dgm:cxn modelId="{01551203-CBAE-4EE6-97EF-32C44759DA6E}" type="presOf" srcId="{69275E50-7A72-4BDA-AF06-3F8289E5201B}" destId="{D2E6BADF-61AA-44D5-B2E4-6D1C7C5FE622}" srcOrd="0" destOrd="0" presId="urn:microsoft.com/office/officeart/2005/8/layout/vProcess5"/>
    <dgm:cxn modelId="{0D9DA8C6-569E-490F-AF55-F3FBEF4EF8D5}" type="presOf" srcId="{CF149D3E-C222-4088-B05B-6CDCF76120A9}" destId="{D5CF303E-31BD-41FF-8388-57F45BB956A5}" srcOrd="1" destOrd="0" presId="urn:microsoft.com/office/officeart/2005/8/layout/vProcess5"/>
    <dgm:cxn modelId="{CB18E715-FE77-4DE1-A7BA-7DD9471CD46E}" type="presParOf" srcId="{54A5BCD2-BB26-4A82-8675-94384E21E096}" destId="{60FCE1FB-E102-46CC-80E6-5D054D3F65B5}" srcOrd="0" destOrd="0" presId="urn:microsoft.com/office/officeart/2005/8/layout/vProcess5"/>
    <dgm:cxn modelId="{63704153-D582-4F0C-98DB-D33F22B495EA}" type="presParOf" srcId="{54A5BCD2-BB26-4A82-8675-94384E21E096}" destId="{DBACFFA7-C0AF-4548-B591-A3973357758F}" srcOrd="1" destOrd="0" presId="urn:microsoft.com/office/officeart/2005/8/layout/vProcess5"/>
    <dgm:cxn modelId="{8CA37021-E7F4-4BEA-9470-1F3C35AD4AFD}" type="presParOf" srcId="{54A5BCD2-BB26-4A82-8675-94384E21E096}" destId="{D2E6BADF-61AA-44D5-B2E4-6D1C7C5FE622}" srcOrd="2" destOrd="0" presId="urn:microsoft.com/office/officeart/2005/8/layout/vProcess5"/>
    <dgm:cxn modelId="{54D7937C-6C00-4838-BEDD-B8050E4F2689}" type="presParOf" srcId="{54A5BCD2-BB26-4A82-8675-94384E21E096}" destId="{E10DDCF0-3AF4-4C45-92BF-60F270C5A9B3}" srcOrd="3" destOrd="0" presId="urn:microsoft.com/office/officeart/2005/8/layout/vProcess5"/>
    <dgm:cxn modelId="{501F25FD-9E26-4FE8-8F62-D5921F66E4F0}" type="presParOf" srcId="{54A5BCD2-BB26-4A82-8675-94384E21E096}" destId="{5152927E-9598-4D29-A40C-2292C2A62D35}" srcOrd="4" destOrd="0" presId="urn:microsoft.com/office/officeart/2005/8/layout/vProcess5"/>
    <dgm:cxn modelId="{D32AF284-1718-4BC9-A134-8346C8D32EB4}" type="presParOf" srcId="{54A5BCD2-BB26-4A82-8675-94384E21E096}" destId="{65E6C5EB-7816-468C-AF7A-FB1D8D9EF163}" srcOrd="5" destOrd="0" presId="urn:microsoft.com/office/officeart/2005/8/layout/vProcess5"/>
    <dgm:cxn modelId="{A4A87F74-CBF3-4EB9-9924-E88EBD0D177E}" type="presParOf" srcId="{54A5BCD2-BB26-4A82-8675-94384E21E096}" destId="{0FC67C3A-B23B-4D03-AFAA-73280B0FE4F6}" srcOrd="6" destOrd="0" presId="urn:microsoft.com/office/officeart/2005/8/layout/vProcess5"/>
    <dgm:cxn modelId="{C7540383-071C-48FD-B0BB-17A03BFED616}" type="presParOf" srcId="{54A5BCD2-BB26-4A82-8675-94384E21E096}" destId="{07EA63A6-285D-4445-A19D-212B499D9F4B}" srcOrd="7" destOrd="0" presId="urn:microsoft.com/office/officeart/2005/8/layout/vProcess5"/>
    <dgm:cxn modelId="{31751DE7-0046-4811-9A78-20B9EF6C6AA2}" type="presParOf" srcId="{54A5BCD2-BB26-4A82-8675-94384E21E096}" destId="{D5CF303E-31BD-41FF-8388-57F45BB956A5}" srcOrd="8" destOrd="0" presId="urn:microsoft.com/office/officeart/2005/8/layout/vProcess5"/>
    <dgm:cxn modelId="{9C02B4B3-E21D-4F3A-B076-F159809A9DC5}" type="presParOf" srcId="{54A5BCD2-BB26-4A82-8675-94384E21E096}" destId="{7D2A9D32-D570-4789-9B2B-1D4698F1CCC3}" srcOrd="9" destOrd="0" presId="urn:microsoft.com/office/officeart/2005/8/layout/vProcess5"/>
    <dgm:cxn modelId="{739304E6-3003-4306-8AB2-FA11F5B4D841}" type="presParOf" srcId="{54A5BCD2-BB26-4A82-8675-94384E21E096}" destId="{F703B374-2A2D-4902-A86D-7AABC97392CF}" srcOrd="10" destOrd="0" presId="urn:microsoft.com/office/officeart/2005/8/layout/vProcess5"/>
    <dgm:cxn modelId="{CD49E045-F385-4524-9164-A4E818D3122A}" type="presParOf" srcId="{54A5BCD2-BB26-4A82-8675-94384E21E096}" destId="{8EAC5276-2245-4D25-B3C6-F6335DFBC7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E1FB1E-E5B5-4E78-BF8E-EF22B3433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9E8E9A3-57C3-4C95-B3E2-AADCC2AB75A9}" type="pres">
      <dgm:prSet presAssocID="{1BE1FB1E-E5B5-4E78-BF8E-EF22B3433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</dgm:ptLst>
  <dgm:cxnLst>
    <dgm:cxn modelId="{50AFEC7E-B9E5-419D-8047-5869A51D650C}" type="presOf" srcId="{1BE1FB1E-E5B5-4E78-BF8E-EF22B3433712}" destId="{69E8E9A3-57C3-4C95-B3E2-AADCC2AB75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759A31-D24B-4E67-9861-0E55C8E2DF06}" type="doc">
      <dgm:prSet loTypeId="urn:microsoft.com/office/officeart/2005/8/layout/l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9AD4BE9-2DB5-47DC-A474-4212122FE22B}">
      <dgm:prSet phldrT="[Text]" custT="1"/>
      <dgm:spPr/>
      <dgm:t>
        <a:bodyPr/>
        <a:lstStyle/>
        <a:p>
          <a:r>
            <a:rPr lang="th-TH" sz="3600" b="1" dirty="0">
              <a:solidFill>
                <a:schemeClr val="tx1"/>
              </a:solidFill>
            </a:rPr>
            <a:t>มีภาวะอันตราย</a:t>
          </a:r>
        </a:p>
      </dgm:t>
    </dgm:pt>
    <dgm:pt modelId="{7C33DAB7-4070-4C0F-9FB6-E44515962CCE}" type="parTrans" cxnId="{97F3CCA4-BED9-4251-9FE5-210CE87D7BCB}">
      <dgm:prSet/>
      <dgm:spPr/>
      <dgm:t>
        <a:bodyPr/>
        <a:lstStyle/>
        <a:p>
          <a:endParaRPr lang="th-TH"/>
        </a:p>
      </dgm:t>
    </dgm:pt>
    <dgm:pt modelId="{1E6185C5-4E0D-47BC-8B9D-71A1EACCA0DC}" type="sibTrans" cxnId="{97F3CCA4-BED9-4251-9FE5-210CE87D7BCB}">
      <dgm:prSet/>
      <dgm:spPr/>
      <dgm:t>
        <a:bodyPr/>
        <a:lstStyle/>
        <a:p>
          <a:endParaRPr lang="th-TH"/>
        </a:p>
      </dgm:t>
    </dgm:pt>
    <dgm:pt modelId="{4AA31DF6-3C73-4A93-AA8C-1630A6BF2939}">
      <dgm:prSet phldrT="[Text]" custT="1"/>
      <dgm:spPr/>
      <dgm:t>
        <a:bodyPr/>
        <a:lstStyle/>
        <a:p>
          <a:r>
            <a:rPr lang="th-TH" sz="2800" b="1" dirty="0"/>
            <a:t>น่าจะก่อให้เกิดอันตรายร้ายแรง</a:t>
          </a:r>
        </a:p>
      </dgm:t>
    </dgm:pt>
    <dgm:pt modelId="{21C54177-9BC9-4F9F-97AE-DF5A80C273E0}" type="parTrans" cxnId="{166FAB4D-0B3C-4716-B183-367271B3F424}">
      <dgm:prSet/>
      <dgm:spPr/>
      <dgm:t>
        <a:bodyPr/>
        <a:lstStyle/>
        <a:p>
          <a:endParaRPr lang="th-TH"/>
        </a:p>
      </dgm:t>
    </dgm:pt>
    <dgm:pt modelId="{344E86EA-A834-411D-9BE7-938D0B53C884}" type="sibTrans" cxnId="{166FAB4D-0B3C-4716-B183-367271B3F424}">
      <dgm:prSet/>
      <dgm:spPr/>
      <dgm:t>
        <a:bodyPr/>
        <a:lstStyle/>
        <a:p>
          <a:endParaRPr lang="th-TH"/>
        </a:p>
      </dgm:t>
    </dgm:pt>
    <dgm:pt modelId="{B7F462E0-01CE-4A98-BB41-8B799E873200}">
      <dgm:prSet phldrT="[Text]" custT="1"/>
      <dgm:spPr/>
      <dgm:t>
        <a:bodyPr/>
        <a:lstStyle/>
        <a:p>
          <a:r>
            <a:rPr lang="th-TH" sz="2800" b="1" dirty="0"/>
            <a:t>ต่อชีวิต ร่างกาย ทรัพย์สิน</a:t>
          </a:r>
        </a:p>
      </dgm:t>
    </dgm:pt>
    <dgm:pt modelId="{05654DA3-C5C6-4536-A12D-6914B00154C5}" type="parTrans" cxnId="{731B3AD3-585D-4823-99A7-A35916F8EF31}">
      <dgm:prSet/>
      <dgm:spPr/>
      <dgm:t>
        <a:bodyPr/>
        <a:lstStyle/>
        <a:p>
          <a:endParaRPr lang="th-TH"/>
        </a:p>
      </dgm:t>
    </dgm:pt>
    <dgm:pt modelId="{29482073-A395-4A44-A16E-7231D55F3F0F}" type="sibTrans" cxnId="{731B3AD3-585D-4823-99A7-A35916F8EF31}">
      <dgm:prSet/>
      <dgm:spPr/>
      <dgm:t>
        <a:bodyPr/>
        <a:lstStyle/>
        <a:p>
          <a:endParaRPr lang="th-TH"/>
        </a:p>
      </dgm:t>
    </dgm:pt>
    <dgm:pt modelId="{199573EC-431A-4C9A-B708-4EF2707FF528}">
      <dgm:prSet phldrT="[Text]" custT="1"/>
      <dgm:spPr/>
      <dgm:t>
        <a:bodyPr/>
        <a:lstStyle/>
        <a:p>
          <a:r>
            <a:rPr lang="th-TH" sz="3200" b="1" dirty="0"/>
            <a:t>ตนเองหรือผู้อื่น</a:t>
          </a:r>
        </a:p>
      </dgm:t>
    </dgm:pt>
    <dgm:pt modelId="{ED70C926-C9D0-4E12-ADC7-E6B1654F7538}" type="parTrans" cxnId="{53654F08-F960-46B4-B78A-51322049F833}">
      <dgm:prSet/>
      <dgm:spPr/>
      <dgm:t>
        <a:bodyPr/>
        <a:lstStyle/>
        <a:p>
          <a:endParaRPr lang="th-TH"/>
        </a:p>
      </dgm:t>
    </dgm:pt>
    <dgm:pt modelId="{31551921-F03E-45C1-9314-4872B7EE45DB}" type="sibTrans" cxnId="{53654F08-F960-46B4-B78A-51322049F833}">
      <dgm:prSet/>
      <dgm:spPr/>
      <dgm:t>
        <a:bodyPr/>
        <a:lstStyle/>
        <a:p>
          <a:endParaRPr lang="th-TH"/>
        </a:p>
      </dgm:t>
    </dgm:pt>
    <dgm:pt modelId="{F27C9881-C09D-46B8-B786-834ED0D537AD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มีความจำเป็นต้องได้รับการบำบัดรักษา</a:t>
          </a:r>
        </a:p>
      </dgm:t>
    </dgm:pt>
    <dgm:pt modelId="{05DA4433-2160-474E-8256-9DB33E1CF9CC}" type="parTrans" cxnId="{1117C2E1-6080-4ECC-86F4-19B0CCF7BF2F}">
      <dgm:prSet/>
      <dgm:spPr/>
      <dgm:t>
        <a:bodyPr/>
        <a:lstStyle/>
        <a:p>
          <a:endParaRPr lang="th-TH"/>
        </a:p>
      </dgm:t>
    </dgm:pt>
    <dgm:pt modelId="{3179C810-811F-4C99-8F04-2767D552606C}" type="sibTrans" cxnId="{1117C2E1-6080-4ECC-86F4-19B0CCF7BF2F}">
      <dgm:prSet/>
      <dgm:spPr/>
      <dgm:t>
        <a:bodyPr/>
        <a:lstStyle/>
        <a:p>
          <a:endParaRPr lang="th-TH"/>
        </a:p>
      </dgm:t>
    </dgm:pt>
    <dgm:pt modelId="{F1D98F2B-6C7B-4B80-84E1-FE329460FA84}">
      <dgm:prSet phldrT="[Text]" custT="1"/>
      <dgm:spPr/>
      <dgm:t>
        <a:bodyPr/>
        <a:lstStyle/>
        <a:p>
          <a:r>
            <a:rPr lang="th-TH" sz="2400" b="1" dirty="0"/>
            <a:t>ผู้ป่วยขาดความสามารถตัดสินใจยินยอมรักษา</a:t>
          </a:r>
        </a:p>
      </dgm:t>
    </dgm:pt>
    <dgm:pt modelId="{8E5CB358-CD6F-41D6-ABD7-8B9F422FB5AC}" type="parTrans" cxnId="{E57419BE-8504-47BD-B596-2849A3E9B3EF}">
      <dgm:prSet/>
      <dgm:spPr/>
      <dgm:t>
        <a:bodyPr/>
        <a:lstStyle/>
        <a:p>
          <a:endParaRPr lang="th-TH"/>
        </a:p>
      </dgm:t>
    </dgm:pt>
    <dgm:pt modelId="{C119BE4E-1259-42F9-87F5-450FEA5E9602}" type="sibTrans" cxnId="{E57419BE-8504-47BD-B596-2849A3E9B3EF}">
      <dgm:prSet/>
      <dgm:spPr/>
      <dgm:t>
        <a:bodyPr/>
        <a:lstStyle/>
        <a:p>
          <a:endParaRPr lang="th-TH"/>
        </a:p>
      </dgm:t>
    </dgm:pt>
    <dgm:pt modelId="{E745E2EE-637A-4586-A896-75D47D1F2E06}">
      <dgm:prSet phldrT="[Text]" custT="1"/>
      <dgm:spPr/>
      <dgm:t>
        <a:bodyPr/>
        <a:lstStyle/>
        <a:p>
          <a:r>
            <a:rPr lang="th-TH" sz="2400" b="1" dirty="0"/>
            <a:t>ต้องรักษาโดยเร็วเพื่อป้องกันทวีความรุนแรงหรืออันตราย</a:t>
          </a:r>
        </a:p>
      </dgm:t>
    </dgm:pt>
    <dgm:pt modelId="{0A1E8078-0225-48F5-A95C-C0A62340F3B5}" type="parTrans" cxnId="{0BC6D653-5704-48B7-8C8F-9CA7DD1C3BB8}">
      <dgm:prSet/>
      <dgm:spPr/>
      <dgm:t>
        <a:bodyPr/>
        <a:lstStyle/>
        <a:p>
          <a:endParaRPr lang="th-TH"/>
        </a:p>
      </dgm:t>
    </dgm:pt>
    <dgm:pt modelId="{D5C9DF39-DF40-4041-B912-A5A81EBA8378}" type="sibTrans" cxnId="{0BC6D653-5704-48B7-8C8F-9CA7DD1C3BB8}">
      <dgm:prSet/>
      <dgm:spPr/>
      <dgm:t>
        <a:bodyPr/>
        <a:lstStyle/>
        <a:p>
          <a:endParaRPr lang="th-TH"/>
        </a:p>
      </dgm:t>
    </dgm:pt>
    <dgm:pt modelId="{89E7BD89-7669-4C7C-82C9-26EF97B0677B}">
      <dgm:prSet phldrT="[Text]" custT="1"/>
      <dgm:spPr/>
      <dgm:t>
        <a:bodyPr/>
        <a:lstStyle/>
        <a:p>
          <a:r>
            <a:rPr lang="th-TH" sz="2800" b="1" dirty="0"/>
            <a:t>ต่อตนเองหรือผู้อื่น</a:t>
          </a:r>
        </a:p>
      </dgm:t>
    </dgm:pt>
    <dgm:pt modelId="{F41429CE-C715-4E5D-A270-94B535AF1D4E}" type="parTrans" cxnId="{7A5135E1-5776-4B29-8FC9-0121F7179BC3}">
      <dgm:prSet/>
      <dgm:spPr/>
      <dgm:t>
        <a:bodyPr/>
        <a:lstStyle/>
        <a:p>
          <a:endParaRPr lang="th-TH"/>
        </a:p>
      </dgm:t>
    </dgm:pt>
    <dgm:pt modelId="{D212471B-9583-4A03-B33C-81D7B564A866}" type="sibTrans" cxnId="{7A5135E1-5776-4B29-8FC9-0121F7179BC3}">
      <dgm:prSet/>
      <dgm:spPr/>
      <dgm:t>
        <a:bodyPr/>
        <a:lstStyle/>
        <a:p>
          <a:endParaRPr lang="th-TH"/>
        </a:p>
      </dgm:t>
    </dgm:pt>
    <dgm:pt modelId="{A2919E45-545F-4C3F-8705-35F1CE48BF39}" type="pres">
      <dgm:prSet presAssocID="{2C759A31-D24B-4E67-9861-0E55C8E2D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E76728B-EB97-4937-A506-D3BD68364A3A}" type="pres">
      <dgm:prSet presAssocID="{09AD4BE9-2DB5-47DC-A474-4212122FE22B}" presName="vertFlow" presStyleCnt="0"/>
      <dgm:spPr/>
    </dgm:pt>
    <dgm:pt modelId="{C7EABD0D-1702-4484-B051-A8DF2E3D832D}" type="pres">
      <dgm:prSet presAssocID="{09AD4BE9-2DB5-47DC-A474-4212122FE22B}" presName="header" presStyleLbl="node1" presStyleIdx="0" presStyleCnt="2" custScaleY="123808"/>
      <dgm:spPr/>
      <dgm:t>
        <a:bodyPr/>
        <a:lstStyle/>
        <a:p>
          <a:endParaRPr lang="th-TH"/>
        </a:p>
      </dgm:t>
    </dgm:pt>
    <dgm:pt modelId="{3152ED70-19B9-488B-9F66-44394CCF8B50}" type="pres">
      <dgm:prSet presAssocID="{21C54177-9BC9-4F9F-97AE-DF5A80C273E0}" presName="parTrans" presStyleLbl="sibTrans2D1" presStyleIdx="0" presStyleCnt="6"/>
      <dgm:spPr/>
      <dgm:t>
        <a:bodyPr/>
        <a:lstStyle/>
        <a:p>
          <a:endParaRPr lang="th-TH"/>
        </a:p>
      </dgm:t>
    </dgm:pt>
    <dgm:pt modelId="{7A8EA5C3-1ADB-44E8-8EE3-616EB9685765}" type="pres">
      <dgm:prSet presAssocID="{4AA31DF6-3C73-4A93-AA8C-1630A6BF2939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F6B5E4-74BC-4ADF-B14B-B0EA5F284346}" type="pres">
      <dgm:prSet presAssocID="{344E86EA-A834-411D-9BE7-938D0B53C884}" presName="sibTrans" presStyleLbl="sibTrans2D1" presStyleIdx="1" presStyleCnt="6"/>
      <dgm:spPr/>
      <dgm:t>
        <a:bodyPr/>
        <a:lstStyle/>
        <a:p>
          <a:endParaRPr lang="th-TH"/>
        </a:p>
      </dgm:t>
    </dgm:pt>
    <dgm:pt modelId="{73000A3F-6C54-4CD9-B6FE-6B21FF66833A}" type="pres">
      <dgm:prSet presAssocID="{B7F462E0-01CE-4A98-BB41-8B799E873200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FB752A-8EE4-43DE-B5D1-DD0E4E3AB5B6}" type="pres">
      <dgm:prSet presAssocID="{29482073-A395-4A44-A16E-7231D55F3F0F}" presName="sibTrans" presStyleLbl="sibTrans2D1" presStyleIdx="2" presStyleCnt="6"/>
      <dgm:spPr/>
      <dgm:t>
        <a:bodyPr/>
        <a:lstStyle/>
        <a:p>
          <a:endParaRPr lang="th-TH"/>
        </a:p>
      </dgm:t>
    </dgm:pt>
    <dgm:pt modelId="{43C062AD-2832-4218-AF53-BB461DF8A4EF}" type="pres">
      <dgm:prSet presAssocID="{199573EC-431A-4C9A-B708-4EF2707FF528}" presName="child" presStyleLbl="alignAccFollowNode1" presStyleIdx="2" presStyleCnt="6" custLinFactNeighborX="-4339" custLinFactNeighborY="-2767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739CC9-5113-4EBD-BC94-96AA618992E9}" type="pres">
      <dgm:prSet presAssocID="{09AD4BE9-2DB5-47DC-A474-4212122FE22B}" presName="hSp" presStyleCnt="0"/>
      <dgm:spPr/>
    </dgm:pt>
    <dgm:pt modelId="{C5A9AB4C-AEAF-4F0F-ADD5-BA8242EE72A3}" type="pres">
      <dgm:prSet presAssocID="{F27C9881-C09D-46B8-B786-834ED0D537AD}" presName="vertFlow" presStyleCnt="0"/>
      <dgm:spPr/>
    </dgm:pt>
    <dgm:pt modelId="{EA57D256-0520-4BE4-B9B2-D7554B78E2EE}" type="pres">
      <dgm:prSet presAssocID="{F27C9881-C09D-46B8-B786-834ED0D537AD}" presName="header" presStyleLbl="node1" presStyleIdx="1" presStyleCnt="2" custScaleY="167860"/>
      <dgm:spPr/>
      <dgm:t>
        <a:bodyPr/>
        <a:lstStyle/>
        <a:p>
          <a:endParaRPr lang="th-TH"/>
        </a:p>
      </dgm:t>
    </dgm:pt>
    <dgm:pt modelId="{5D45A3FE-8CDC-4A97-9B09-28B1381F6B20}" type="pres">
      <dgm:prSet presAssocID="{8E5CB358-CD6F-41D6-ABD7-8B9F422FB5AC}" presName="parTrans" presStyleLbl="sibTrans2D1" presStyleIdx="3" presStyleCnt="6"/>
      <dgm:spPr/>
      <dgm:t>
        <a:bodyPr/>
        <a:lstStyle/>
        <a:p>
          <a:endParaRPr lang="th-TH"/>
        </a:p>
      </dgm:t>
    </dgm:pt>
    <dgm:pt modelId="{49785945-21CD-44D0-8DC2-31644651CC9C}" type="pres">
      <dgm:prSet presAssocID="{F1D98F2B-6C7B-4B80-84E1-FE329460FA84}" presName="child" presStyleLbl="alignAccFollowNode1" presStyleIdx="3" presStyleCnt="6" custLinFactNeighborX="-1939" custLinFactNeighborY="1058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AAC83D-0F77-456C-9320-387321FB4D4B}" type="pres">
      <dgm:prSet presAssocID="{C119BE4E-1259-42F9-87F5-450FEA5E9602}" presName="sibTrans" presStyleLbl="sibTrans2D1" presStyleIdx="4" presStyleCnt="6"/>
      <dgm:spPr/>
      <dgm:t>
        <a:bodyPr/>
        <a:lstStyle/>
        <a:p>
          <a:endParaRPr lang="th-TH"/>
        </a:p>
      </dgm:t>
    </dgm:pt>
    <dgm:pt modelId="{14A901BC-308B-4F49-8596-507F2A87CC16}" type="pres">
      <dgm:prSet presAssocID="{E745E2EE-637A-4586-A896-75D47D1F2E06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0D5188-7A33-481C-908D-7FA3DBE8F13D}" type="pres">
      <dgm:prSet presAssocID="{D5C9DF39-DF40-4041-B912-A5A81EBA8378}" presName="sibTrans" presStyleLbl="sibTrans2D1" presStyleIdx="5" presStyleCnt="6"/>
      <dgm:spPr/>
      <dgm:t>
        <a:bodyPr/>
        <a:lstStyle/>
        <a:p>
          <a:endParaRPr lang="th-TH"/>
        </a:p>
      </dgm:t>
    </dgm:pt>
    <dgm:pt modelId="{ED5A8E2B-C782-44A6-B019-1F81FEC8D43A}" type="pres">
      <dgm:prSet presAssocID="{89E7BD89-7669-4C7C-82C9-26EF97B0677B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6FAB4D-0B3C-4716-B183-367271B3F424}" srcId="{09AD4BE9-2DB5-47DC-A474-4212122FE22B}" destId="{4AA31DF6-3C73-4A93-AA8C-1630A6BF2939}" srcOrd="0" destOrd="0" parTransId="{21C54177-9BC9-4F9F-97AE-DF5A80C273E0}" sibTransId="{344E86EA-A834-411D-9BE7-938D0B53C884}"/>
    <dgm:cxn modelId="{8C43651A-4E92-4A74-A412-1B2FE5C7A051}" type="presOf" srcId="{F27C9881-C09D-46B8-B786-834ED0D537AD}" destId="{EA57D256-0520-4BE4-B9B2-D7554B78E2EE}" srcOrd="0" destOrd="0" presId="urn:microsoft.com/office/officeart/2005/8/layout/lProcess1"/>
    <dgm:cxn modelId="{DE5BEFD9-2440-4DF7-ACE1-BB2F3A38B9FD}" type="presOf" srcId="{2C759A31-D24B-4E67-9861-0E55C8E2DF06}" destId="{A2919E45-545F-4C3F-8705-35F1CE48BF39}" srcOrd="0" destOrd="0" presId="urn:microsoft.com/office/officeart/2005/8/layout/lProcess1"/>
    <dgm:cxn modelId="{43B4D372-48B3-4E83-B764-561B85263D74}" type="presOf" srcId="{D5C9DF39-DF40-4041-B912-A5A81EBA8378}" destId="{B80D5188-7A33-481C-908D-7FA3DBE8F13D}" srcOrd="0" destOrd="0" presId="urn:microsoft.com/office/officeart/2005/8/layout/lProcess1"/>
    <dgm:cxn modelId="{C5ECD098-2C74-40A1-BC3B-65B96DE60696}" type="presOf" srcId="{199573EC-431A-4C9A-B708-4EF2707FF528}" destId="{43C062AD-2832-4218-AF53-BB461DF8A4EF}" srcOrd="0" destOrd="0" presId="urn:microsoft.com/office/officeart/2005/8/layout/lProcess1"/>
    <dgm:cxn modelId="{1117C2E1-6080-4ECC-86F4-19B0CCF7BF2F}" srcId="{2C759A31-D24B-4E67-9861-0E55C8E2DF06}" destId="{F27C9881-C09D-46B8-B786-834ED0D537AD}" srcOrd="1" destOrd="0" parTransId="{05DA4433-2160-474E-8256-9DB33E1CF9CC}" sibTransId="{3179C810-811F-4C99-8F04-2767D552606C}"/>
    <dgm:cxn modelId="{2B7CF98D-1665-4D9E-83A8-62D2E6B717EF}" type="presOf" srcId="{F1D98F2B-6C7B-4B80-84E1-FE329460FA84}" destId="{49785945-21CD-44D0-8DC2-31644651CC9C}" srcOrd="0" destOrd="0" presId="urn:microsoft.com/office/officeart/2005/8/layout/lProcess1"/>
    <dgm:cxn modelId="{F713A35A-E2C0-482E-9DE3-3E04BFA230C7}" type="presOf" srcId="{29482073-A395-4A44-A16E-7231D55F3F0F}" destId="{BCFB752A-8EE4-43DE-B5D1-DD0E4E3AB5B6}" srcOrd="0" destOrd="0" presId="urn:microsoft.com/office/officeart/2005/8/layout/lProcess1"/>
    <dgm:cxn modelId="{731B3AD3-585D-4823-99A7-A35916F8EF31}" srcId="{09AD4BE9-2DB5-47DC-A474-4212122FE22B}" destId="{B7F462E0-01CE-4A98-BB41-8B799E873200}" srcOrd="1" destOrd="0" parTransId="{05654DA3-C5C6-4536-A12D-6914B00154C5}" sibTransId="{29482073-A395-4A44-A16E-7231D55F3F0F}"/>
    <dgm:cxn modelId="{0BC6D653-5704-48B7-8C8F-9CA7DD1C3BB8}" srcId="{F27C9881-C09D-46B8-B786-834ED0D537AD}" destId="{E745E2EE-637A-4586-A896-75D47D1F2E06}" srcOrd="1" destOrd="0" parTransId="{0A1E8078-0225-48F5-A95C-C0A62340F3B5}" sibTransId="{D5C9DF39-DF40-4041-B912-A5A81EBA8378}"/>
    <dgm:cxn modelId="{6ED2F723-DEB9-40B0-ABCC-868550F088FC}" type="presOf" srcId="{89E7BD89-7669-4C7C-82C9-26EF97B0677B}" destId="{ED5A8E2B-C782-44A6-B019-1F81FEC8D43A}" srcOrd="0" destOrd="0" presId="urn:microsoft.com/office/officeart/2005/8/layout/lProcess1"/>
    <dgm:cxn modelId="{E57419BE-8504-47BD-B596-2849A3E9B3EF}" srcId="{F27C9881-C09D-46B8-B786-834ED0D537AD}" destId="{F1D98F2B-6C7B-4B80-84E1-FE329460FA84}" srcOrd="0" destOrd="0" parTransId="{8E5CB358-CD6F-41D6-ABD7-8B9F422FB5AC}" sibTransId="{C119BE4E-1259-42F9-87F5-450FEA5E9602}"/>
    <dgm:cxn modelId="{33EE63E9-D27D-4176-9424-0EB799CBFD59}" type="presOf" srcId="{344E86EA-A834-411D-9BE7-938D0B53C884}" destId="{49F6B5E4-74BC-4ADF-B14B-B0EA5F284346}" srcOrd="0" destOrd="0" presId="urn:microsoft.com/office/officeart/2005/8/layout/lProcess1"/>
    <dgm:cxn modelId="{53654F08-F960-46B4-B78A-51322049F833}" srcId="{09AD4BE9-2DB5-47DC-A474-4212122FE22B}" destId="{199573EC-431A-4C9A-B708-4EF2707FF528}" srcOrd="2" destOrd="0" parTransId="{ED70C926-C9D0-4E12-ADC7-E6B1654F7538}" sibTransId="{31551921-F03E-45C1-9314-4872B7EE45DB}"/>
    <dgm:cxn modelId="{6B20E27D-1ECF-46AE-BBAC-9BA3DE6C870F}" type="presOf" srcId="{21C54177-9BC9-4F9F-97AE-DF5A80C273E0}" destId="{3152ED70-19B9-488B-9F66-44394CCF8B50}" srcOrd="0" destOrd="0" presId="urn:microsoft.com/office/officeart/2005/8/layout/lProcess1"/>
    <dgm:cxn modelId="{6B3611E2-1548-4B2F-916D-B762AC0D8A2E}" type="presOf" srcId="{8E5CB358-CD6F-41D6-ABD7-8B9F422FB5AC}" destId="{5D45A3FE-8CDC-4A97-9B09-28B1381F6B20}" srcOrd="0" destOrd="0" presId="urn:microsoft.com/office/officeart/2005/8/layout/lProcess1"/>
    <dgm:cxn modelId="{2B8EAC92-AC59-4C5F-9151-FF67173B9701}" type="presOf" srcId="{C119BE4E-1259-42F9-87F5-450FEA5E9602}" destId="{0FAAC83D-0F77-456C-9320-387321FB4D4B}" srcOrd="0" destOrd="0" presId="urn:microsoft.com/office/officeart/2005/8/layout/lProcess1"/>
    <dgm:cxn modelId="{7A5135E1-5776-4B29-8FC9-0121F7179BC3}" srcId="{F27C9881-C09D-46B8-B786-834ED0D537AD}" destId="{89E7BD89-7669-4C7C-82C9-26EF97B0677B}" srcOrd="2" destOrd="0" parTransId="{F41429CE-C715-4E5D-A270-94B535AF1D4E}" sibTransId="{D212471B-9583-4A03-B33C-81D7B564A866}"/>
    <dgm:cxn modelId="{CFBAD5A2-1064-4BF6-9E20-75BDBF027609}" type="presOf" srcId="{B7F462E0-01CE-4A98-BB41-8B799E873200}" destId="{73000A3F-6C54-4CD9-B6FE-6B21FF66833A}" srcOrd="0" destOrd="0" presId="urn:microsoft.com/office/officeart/2005/8/layout/lProcess1"/>
    <dgm:cxn modelId="{041ABA47-F866-4C67-8175-444B56A82868}" type="presOf" srcId="{E745E2EE-637A-4586-A896-75D47D1F2E06}" destId="{14A901BC-308B-4F49-8596-507F2A87CC16}" srcOrd="0" destOrd="0" presId="urn:microsoft.com/office/officeart/2005/8/layout/lProcess1"/>
    <dgm:cxn modelId="{97F3CCA4-BED9-4251-9FE5-210CE87D7BCB}" srcId="{2C759A31-D24B-4E67-9861-0E55C8E2DF06}" destId="{09AD4BE9-2DB5-47DC-A474-4212122FE22B}" srcOrd="0" destOrd="0" parTransId="{7C33DAB7-4070-4C0F-9FB6-E44515962CCE}" sibTransId="{1E6185C5-4E0D-47BC-8B9D-71A1EACCA0DC}"/>
    <dgm:cxn modelId="{1D3DC39F-2D2F-4A68-8204-ED97248B2153}" type="presOf" srcId="{4AA31DF6-3C73-4A93-AA8C-1630A6BF2939}" destId="{7A8EA5C3-1ADB-44E8-8EE3-616EB9685765}" srcOrd="0" destOrd="0" presId="urn:microsoft.com/office/officeart/2005/8/layout/lProcess1"/>
    <dgm:cxn modelId="{DA3A54D7-DBE9-4423-87CF-7A5A1A270EC0}" type="presOf" srcId="{09AD4BE9-2DB5-47DC-A474-4212122FE22B}" destId="{C7EABD0D-1702-4484-B051-A8DF2E3D832D}" srcOrd="0" destOrd="0" presId="urn:microsoft.com/office/officeart/2005/8/layout/lProcess1"/>
    <dgm:cxn modelId="{FF290E70-5F16-4F3C-8C1C-8B414AE61906}" type="presParOf" srcId="{A2919E45-545F-4C3F-8705-35F1CE48BF39}" destId="{5E76728B-EB97-4937-A506-D3BD68364A3A}" srcOrd="0" destOrd="0" presId="urn:microsoft.com/office/officeart/2005/8/layout/lProcess1"/>
    <dgm:cxn modelId="{B7166228-40FC-4E4F-BD59-464E9BFCCD54}" type="presParOf" srcId="{5E76728B-EB97-4937-A506-D3BD68364A3A}" destId="{C7EABD0D-1702-4484-B051-A8DF2E3D832D}" srcOrd="0" destOrd="0" presId="urn:microsoft.com/office/officeart/2005/8/layout/lProcess1"/>
    <dgm:cxn modelId="{B868F20B-0B07-43BA-9794-CEDD5CEBEAB3}" type="presParOf" srcId="{5E76728B-EB97-4937-A506-D3BD68364A3A}" destId="{3152ED70-19B9-488B-9F66-44394CCF8B50}" srcOrd="1" destOrd="0" presId="urn:microsoft.com/office/officeart/2005/8/layout/lProcess1"/>
    <dgm:cxn modelId="{6FCE57F0-5D09-44A5-AC10-047E676D4D3B}" type="presParOf" srcId="{5E76728B-EB97-4937-A506-D3BD68364A3A}" destId="{7A8EA5C3-1ADB-44E8-8EE3-616EB9685765}" srcOrd="2" destOrd="0" presId="urn:microsoft.com/office/officeart/2005/8/layout/lProcess1"/>
    <dgm:cxn modelId="{C3A2EB5E-3651-4672-B9FB-25DDF3044445}" type="presParOf" srcId="{5E76728B-EB97-4937-A506-D3BD68364A3A}" destId="{49F6B5E4-74BC-4ADF-B14B-B0EA5F284346}" srcOrd="3" destOrd="0" presId="urn:microsoft.com/office/officeart/2005/8/layout/lProcess1"/>
    <dgm:cxn modelId="{A0F11097-954B-4243-99A0-4EA35432CE04}" type="presParOf" srcId="{5E76728B-EB97-4937-A506-D3BD68364A3A}" destId="{73000A3F-6C54-4CD9-B6FE-6B21FF66833A}" srcOrd="4" destOrd="0" presId="urn:microsoft.com/office/officeart/2005/8/layout/lProcess1"/>
    <dgm:cxn modelId="{707C5E81-80F5-4F78-B619-50711FFC760B}" type="presParOf" srcId="{5E76728B-EB97-4937-A506-D3BD68364A3A}" destId="{BCFB752A-8EE4-43DE-B5D1-DD0E4E3AB5B6}" srcOrd="5" destOrd="0" presId="urn:microsoft.com/office/officeart/2005/8/layout/lProcess1"/>
    <dgm:cxn modelId="{8F7691C2-4008-49A4-BA24-0E7448365A0E}" type="presParOf" srcId="{5E76728B-EB97-4937-A506-D3BD68364A3A}" destId="{43C062AD-2832-4218-AF53-BB461DF8A4EF}" srcOrd="6" destOrd="0" presId="urn:microsoft.com/office/officeart/2005/8/layout/lProcess1"/>
    <dgm:cxn modelId="{2947C0A6-D566-40FB-BA16-74178083AC96}" type="presParOf" srcId="{A2919E45-545F-4C3F-8705-35F1CE48BF39}" destId="{3B739CC9-5113-4EBD-BC94-96AA618992E9}" srcOrd="1" destOrd="0" presId="urn:microsoft.com/office/officeart/2005/8/layout/lProcess1"/>
    <dgm:cxn modelId="{A78C80EB-5DC8-44D9-B403-0BC262C7695E}" type="presParOf" srcId="{A2919E45-545F-4C3F-8705-35F1CE48BF39}" destId="{C5A9AB4C-AEAF-4F0F-ADD5-BA8242EE72A3}" srcOrd="2" destOrd="0" presId="urn:microsoft.com/office/officeart/2005/8/layout/lProcess1"/>
    <dgm:cxn modelId="{A09EA94C-E18E-4E54-8C2F-2588B8A8F881}" type="presParOf" srcId="{C5A9AB4C-AEAF-4F0F-ADD5-BA8242EE72A3}" destId="{EA57D256-0520-4BE4-B9B2-D7554B78E2EE}" srcOrd="0" destOrd="0" presId="urn:microsoft.com/office/officeart/2005/8/layout/lProcess1"/>
    <dgm:cxn modelId="{A7171724-6007-47F5-B06A-A1141437AFA7}" type="presParOf" srcId="{C5A9AB4C-AEAF-4F0F-ADD5-BA8242EE72A3}" destId="{5D45A3FE-8CDC-4A97-9B09-28B1381F6B20}" srcOrd="1" destOrd="0" presId="urn:microsoft.com/office/officeart/2005/8/layout/lProcess1"/>
    <dgm:cxn modelId="{DD91ED9C-6ED5-4140-AA66-15DD105B7F47}" type="presParOf" srcId="{C5A9AB4C-AEAF-4F0F-ADD5-BA8242EE72A3}" destId="{49785945-21CD-44D0-8DC2-31644651CC9C}" srcOrd="2" destOrd="0" presId="urn:microsoft.com/office/officeart/2005/8/layout/lProcess1"/>
    <dgm:cxn modelId="{48670239-6443-483F-9BBA-F0A2D0D53D21}" type="presParOf" srcId="{C5A9AB4C-AEAF-4F0F-ADD5-BA8242EE72A3}" destId="{0FAAC83D-0F77-456C-9320-387321FB4D4B}" srcOrd="3" destOrd="0" presId="urn:microsoft.com/office/officeart/2005/8/layout/lProcess1"/>
    <dgm:cxn modelId="{843ECC30-4990-4BC1-8DA3-459F343F47F4}" type="presParOf" srcId="{C5A9AB4C-AEAF-4F0F-ADD5-BA8242EE72A3}" destId="{14A901BC-308B-4F49-8596-507F2A87CC16}" srcOrd="4" destOrd="0" presId="urn:microsoft.com/office/officeart/2005/8/layout/lProcess1"/>
    <dgm:cxn modelId="{9272F06F-6755-44C4-83D1-7B5C0AE6CB95}" type="presParOf" srcId="{C5A9AB4C-AEAF-4F0F-ADD5-BA8242EE72A3}" destId="{B80D5188-7A33-481C-908D-7FA3DBE8F13D}" srcOrd="5" destOrd="0" presId="urn:microsoft.com/office/officeart/2005/8/layout/lProcess1"/>
    <dgm:cxn modelId="{14668F93-B8A8-4167-B433-457500BBB739}" type="presParOf" srcId="{C5A9AB4C-AEAF-4F0F-ADD5-BA8242EE72A3}" destId="{ED5A8E2B-C782-44A6-B019-1F81FEC8D43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81E876-9531-4749-8951-CD7E6DE2CB79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13F83B5F-6D4A-416D-AF6A-A3CC3E6126AA}">
      <dgm:prSet phldrT="[ข้อความ]"/>
      <dgm:spPr/>
      <dgm:t>
        <a:bodyPr/>
        <a:lstStyle/>
        <a:p>
          <a:r>
            <a:rPr lang="th-TH" b="1" smtClean="0"/>
            <a:t>คณะกรรมการสถานบำบัดรักษาเห็นว่าผู้ป่วย จำเป็นต้องบำบัดรักษาทางกายด้วย </a:t>
          </a:r>
          <a:endParaRPr lang="th-TH" b="1" dirty="0"/>
        </a:p>
      </dgm:t>
    </dgm:pt>
    <dgm:pt modelId="{D8A61D40-BC0D-484F-A6CB-49DE6CB9ED1F}" type="parTrans" cxnId="{221B0C24-EAF0-492B-B0C0-ADD304F9ABC7}">
      <dgm:prSet/>
      <dgm:spPr/>
      <dgm:t>
        <a:bodyPr/>
        <a:lstStyle/>
        <a:p>
          <a:endParaRPr lang="th-TH"/>
        </a:p>
      </dgm:t>
    </dgm:pt>
    <dgm:pt modelId="{AA499F24-C4E5-4E62-8002-0C99F0559D53}" type="sibTrans" cxnId="{221B0C24-EAF0-492B-B0C0-ADD304F9ABC7}">
      <dgm:prSet/>
      <dgm:spPr/>
      <dgm:t>
        <a:bodyPr/>
        <a:lstStyle/>
        <a:p>
          <a:endParaRPr lang="th-TH"/>
        </a:p>
      </dgm:t>
    </dgm:pt>
    <dgm:pt modelId="{10B8D712-064D-4897-84E2-0580BD1F2048}">
      <dgm:prSet phldrT="[ข้อความ]"/>
      <dgm:spPr/>
      <dgm:t>
        <a:bodyPr/>
        <a:lstStyle/>
        <a:p>
          <a:r>
            <a:rPr lang="th-TH" b="1" dirty="0" smtClean="0"/>
            <a:t>ขาดความสามารถในการตัดสินใจให้ความยินยอม และไม่มีผู้ให้ความยินยอม เช่น คู่สมรส ผู้บุพการี </a:t>
          </a:r>
          <a:endParaRPr lang="th-TH" b="1" dirty="0"/>
        </a:p>
      </dgm:t>
    </dgm:pt>
    <dgm:pt modelId="{1230E10D-8DB5-4B3C-80FE-4D68C6D6B0AD}" type="parTrans" cxnId="{488F286C-B394-40BF-A61C-C98D57C35F6A}">
      <dgm:prSet/>
      <dgm:spPr/>
      <dgm:t>
        <a:bodyPr/>
        <a:lstStyle/>
        <a:p>
          <a:endParaRPr lang="th-TH"/>
        </a:p>
      </dgm:t>
    </dgm:pt>
    <dgm:pt modelId="{1EE7D162-D5D7-4A18-8A41-861FB1E0E60E}" type="sibTrans" cxnId="{488F286C-B394-40BF-A61C-C98D57C35F6A}">
      <dgm:prSet/>
      <dgm:spPr/>
      <dgm:t>
        <a:bodyPr/>
        <a:lstStyle/>
        <a:p>
          <a:endParaRPr lang="th-TH"/>
        </a:p>
      </dgm:t>
    </dgm:pt>
    <dgm:pt modelId="{E46F902B-F2F9-4180-BED9-D88044949E14}">
      <dgm:prSet phldrT="[ข้อความ]"/>
      <dgm:spPr/>
      <dgm:t>
        <a:bodyPr/>
        <a:lstStyle/>
        <a:p>
          <a:r>
            <a:rPr lang="th-TH" b="1" smtClean="0"/>
            <a:t>คณะกรรมการสถานบำบัดรักษามีอำนาจให้ความยินยอมในการบำบัดรักษาทางกายแทน</a:t>
          </a:r>
          <a:endParaRPr lang="th-TH" b="1" dirty="0"/>
        </a:p>
      </dgm:t>
    </dgm:pt>
    <dgm:pt modelId="{C70D9289-1B38-47A6-AEB9-3D25D08F8209}" type="parTrans" cxnId="{26AEA319-00AD-40FC-9539-FD96921FBC4E}">
      <dgm:prSet/>
      <dgm:spPr/>
      <dgm:t>
        <a:bodyPr/>
        <a:lstStyle/>
        <a:p>
          <a:endParaRPr lang="th-TH"/>
        </a:p>
      </dgm:t>
    </dgm:pt>
    <dgm:pt modelId="{7A902B54-32AA-4AE2-8057-41AF43940017}" type="sibTrans" cxnId="{26AEA319-00AD-40FC-9539-FD96921FBC4E}">
      <dgm:prSet/>
      <dgm:spPr/>
      <dgm:t>
        <a:bodyPr/>
        <a:lstStyle/>
        <a:p>
          <a:endParaRPr lang="th-TH"/>
        </a:p>
      </dgm:t>
    </dgm:pt>
    <dgm:pt modelId="{7F598114-65EB-44A9-A291-1A172DD0CC08}" type="pres">
      <dgm:prSet presAssocID="{4781E876-9531-4749-8951-CD7E6DE2CB79}" presName="CompostProcess" presStyleCnt="0">
        <dgm:presLayoutVars>
          <dgm:dir/>
          <dgm:resizeHandles val="exact"/>
        </dgm:presLayoutVars>
      </dgm:prSet>
      <dgm:spPr/>
    </dgm:pt>
    <dgm:pt modelId="{9BDB7A4C-AC4E-4AA7-995A-E0FA14F80762}" type="pres">
      <dgm:prSet presAssocID="{4781E876-9531-4749-8951-CD7E6DE2CB79}" presName="arrow" presStyleLbl="bgShp" presStyleIdx="0" presStyleCnt="1"/>
      <dgm:spPr/>
    </dgm:pt>
    <dgm:pt modelId="{59845255-BD36-431C-8FDF-CD217B055299}" type="pres">
      <dgm:prSet presAssocID="{4781E876-9531-4749-8951-CD7E6DE2CB79}" presName="linearProcess" presStyleCnt="0"/>
      <dgm:spPr/>
    </dgm:pt>
    <dgm:pt modelId="{ACAE68BC-F93F-4F7D-BE5D-02DF1D739362}" type="pres">
      <dgm:prSet presAssocID="{13F83B5F-6D4A-416D-AF6A-A3CC3E6126A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0CAD9A-7E8E-40E2-B0AB-8AB4FED97E04}" type="pres">
      <dgm:prSet presAssocID="{AA499F24-C4E5-4E62-8002-0C99F0559D53}" presName="sibTrans" presStyleCnt="0"/>
      <dgm:spPr/>
    </dgm:pt>
    <dgm:pt modelId="{BE68F810-0BD9-4932-BECD-1A8EEEC4D7FC}" type="pres">
      <dgm:prSet presAssocID="{10B8D712-064D-4897-84E2-0580BD1F20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EF7697-AC24-4403-BED0-0B729B39D9C1}" type="pres">
      <dgm:prSet presAssocID="{1EE7D162-D5D7-4A18-8A41-861FB1E0E60E}" presName="sibTrans" presStyleCnt="0"/>
      <dgm:spPr/>
    </dgm:pt>
    <dgm:pt modelId="{CD3EF979-2C27-4FC4-BA96-D5204A0599B8}" type="pres">
      <dgm:prSet presAssocID="{E46F902B-F2F9-4180-BED9-D88044949E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6BE7848-5AC8-4694-BE46-195769C0E161}" type="presOf" srcId="{E46F902B-F2F9-4180-BED9-D88044949E14}" destId="{CD3EF979-2C27-4FC4-BA96-D5204A0599B8}" srcOrd="0" destOrd="0" presId="urn:microsoft.com/office/officeart/2005/8/layout/hProcess9"/>
    <dgm:cxn modelId="{8A5D630D-D059-4089-99C7-642728B38155}" type="presOf" srcId="{4781E876-9531-4749-8951-CD7E6DE2CB79}" destId="{7F598114-65EB-44A9-A291-1A172DD0CC08}" srcOrd="0" destOrd="0" presId="urn:microsoft.com/office/officeart/2005/8/layout/hProcess9"/>
    <dgm:cxn modelId="{488F286C-B394-40BF-A61C-C98D57C35F6A}" srcId="{4781E876-9531-4749-8951-CD7E6DE2CB79}" destId="{10B8D712-064D-4897-84E2-0580BD1F2048}" srcOrd="1" destOrd="0" parTransId="{1230E10D-8DB5-4B3C-80FE-4D68C6D6B0AD}" sibTransId="{1EE7D162-D5D7-4A18-8A41-861FB1E0E60E}"/>
    <dgm:cxn modelId="{221B0C24-EAF0-492B-B0C0-ADD304F9ABC7}" srcId="{4781E876-9531-4749-8951-CD7E6DE2CB79}" destId="{13F83B5F-6D4A-416D-AF6A-A3CC3E6126AA}" srcOrd="0" destOrd="0" parTransId="{D8A61D40-BC0D-484F-A6CB-49DE6CB9ED1F}" sibTransId="{AA499F24-C4E5-4E62-8002-0C99F0559D53}"/>
    <dgm:cxn modelId="{42A0EBE8-769B-44B7-9919-3AC510253BDD}" type="presOf" srcId="{13F83B5F-6D4A-416D-AF6A-A3CC3E6126AA}" destId="{ACAE68BC-F93F-4F7D-BE5D-02DF1D739362}" srcOrd="0" destOrd="0" presId="urn:microsoft.com/office/officeart/2005/8/layout/hProcess9"/>
    <dgm:cxn modelId="{8C832039-2BA5-4533-8BC3-5D1C7E24C16F}" type="presOf" srcId="{10B8D712-064D-4897-84E2-0580BD1F2048}" destId="{BE68F810-0BD9-4932-BECD-1A8EEEC4D7FC}" srcOrd="0" destOrd="0" presId="urn:microsoft.com/office/officeart/2005/8/layout/hProcess9"/>
    <dgm:cxn modelId="{26AEA319-00AD-40FC-9539-FD96921FBC4E}" srcId="{4781E876-9531-4749-8951-CD7E6DE2CB79}" destId="{E46F902B-F2F9-4180-BED9-D88044949E14}" srcOrd="2" destOrd="0" parTransId="{C70D9289-1B38-47A6-AEB9-3D25D08F8209}" sibTransId="{7A902B54-32AA-4AE2-8057-41AF43940017}"/>
    <dgm:cxn modelId="{000ECFDA-8129-4BCF-A646-A31640C4BB7D}" type="presParOf" srcId="{7F598114-65EB-44A9-A291-1A172DD0CC08}" destId="{9BDB7A4C-AC4E-4AA7-995A-E0FA14F80762}" srcOrd="0" destOrd="0" presId="urn:microsoft.com/office/officeart/2005/8/layout/hProcess9"/>
    <dgm:cxn modelId="{23425061-049C-4432-A66C-A246A4BDBE21}" type="presParOf" srcId="{7F598114-65EB-44A9-A291-1A172DD0CC08}" destId="{59845255-BD36-431C-8FDF-CD217B055299}" srcOrd="1" destOrd="0" presId="urn:microsoft.com/office/officeart/2005/8/layout/hProcess9"/>
    <dgm:cxn modelId="{457F7E42-A7C3-4577-8A07-C476F459F099}" type="presParOf" srcId="{59845255-BD36-431C-8FDF-CD217B055299}" destId="{ACAE68BC-F93F-4F7D-BE5D-02DF1D739362}" srcOrd="0" destOrd="0" presId="urn:microsoft.com/office/officeart/2005/8/layout/hProcess9"/>
    <dgm:cxn modelId="{59C6C776-0FB8-4917-BEE8-0143DCBEBFC8}" type="presParOf" srcId="{59845255-BD36-431C-8FDF-CD217B055299}" destId="{460CAD9A-7E8E-40E2-B0AB-8AB4FED97E04}" srcOrd="1" destOrd="0" presId="urn:microsoft.com/office/officeart/2005/8/layout/hProcess9"/>
    <dgm:cxn modelId="{68961E45-3A1C-4A5E-9CFA-4EEE9F5C4A7B}" type="presParOf" srcId="{59845255-BD36-431C-8FDF-CD217B055299}" destId="{BE68F810-0BD9-4932-BECD-1A8EEEC4D7FC}" srcOrd="2" destOrd="0" presId="urn:microsoft.com/office/officeart/2005/8/layout/hProcess9"/>
    <dgm:cxn modelId="{54FE46D1-4011-4FED-A95F-D237C1515E97}" type="presParOf" srcId="{59845255-BD36-431C-8FDF-CD217B055299}" destId="{0CEF7697-AC24-4403-BED0-0B729B39D9C1}" srcOrd="3" destOrd="0" presId="urn:microsoft.com/office/officeart/2005/8/layout/hProcess9"/>
    <dgm:cxn modelId="{628F44D9-10C3-49D2-9872-7CAEC73D7FFD}" type="presParOf" srcId="{59845255-BD36-431C-8FDF-CD217B055299}" destId="{CD3EF979-2C27-4FC4-BA96-D5204A0599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E0BE7CF-0F9A-40DD-A133-3F32396B3B1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A4BD7D5-7005-4A64-AA7B-56C66BA7DBDD}">
      <dgm:prSet phldrT="[Text]"/>
      <dgm:spPr/>
      <dgm:t>
        <a:bodyPr/>
        <a:lstStyle/>
        <a:p>
          <a:r>
            <a:rPr lang="th-TH" dirty="0"/>
            <a:t>เด็ก</a:t>
          </a:r>
        </a:p>
      </dgm:t>
    </dgm:pt>
    <dgm:pt modelId="{601E2C44-8723-4BC6-8C38-A8DC67989C52}" type="parTrans" cxnId="{180C8D21-AF5A-4E2A-863F-539CAFECEDDC}">
      <dgm:prSet/>
      <dgm:spPr/>
      <dgm:t>
        <a:bodyPr/>
        <a:lstStyle/>
        <a:p>
          <a:endParaRPr lang="th-TH"/>
        </a:p>
      </dgm:t>
    </dgm:pt>
    <dgm:pt modelId="{4772BD82-2260-49DB-88C9-D250B5B02600}" type="sibTrans" cxnId="{180C8D21-AF5A-4E2A-863F-539CAFECEDDC}">
      <dgm:prSet/>
      <dgm:spPr/>
      <dgm:t>
        <a:bodyPr/>
        <a:lstStyle/>
        <a:p>
          <a:endParaRPr lang="th-TH"/>
        </a:p>
      </dgm:t>
    </dgm:pt>
    <dgm:pt modelId="{EBB2D2BC-7F16-42F2-9D25-DE80450C4654}">
      <dgm:prSet phldrT="[Text]" custT="1"/>
      <dgm:spPr/>
      <dgm:t>
        <a:bodyPr/>
        <a:lstStyle/>
        <a:p>
          <a:r>
            <a:rPr lang="th-TH" sz="4800" dirty="0"/>
            <a:t>เร่ร่อน</a:t>
          </a:r>
        </a:p>
      </dgm:t>
    </dgm:pt>
    <dgm:pt modelId="{14420612-E867-4F61-B5C2-85F00D771E98}" type="parTrans" cxnId="{321A005B-96B4-40C5-AB90-42B1A027910C}">
      <dgm:prSet/>
      <dgm:spPr/>
      <dgm:t>
        <a:bodyPr/>
        <a:lstStyle/>
        <a:p>
          <a:endParaRPr lang="th-TH"/>
        </a:p>
      </dgm:t>
    </dgm:pt>
    <dgm:pt modelId="{A1985245-2B43-4BA9-B467-42418CDC5A77}" type="sibTrans" cxnId="{321A005B-96B4-40C5-AB90-42B1A027910C}">
      <dgm:prSet/>
      <dgm:spPr/>
      <dgm:t>
        <a:bodyPr/>
        <a:lstStyle/>
        <a:p>
          <a:endParaRPr lang="th-TH"/>
        </a:p>
      </dgm:t>
    </dgm:pt>
    <dgm:pt modelId="{80DAC12C-ABBE-4C06-AE7E-A28E9A3995E7}">
      <dgm:prSet phldrT="[Text]" custT="1"/>
      <dgm:spPr/>
      <dgm:t>
        <a:bodyPr/>
        <a:lstStyle/>
        <a:p>
          <a:r>
            <a:rPr lang="th-TH" sz="4800" dirty="0"/>
            <a:t>ถูกทอดทิ้ง</a:t>
          </a:r>
        </a:p>
      </dgm:t>
    </dgm:pt>
    <dgm:pt modelId="{191CEFD1-7F30-4E57-8FDE-BFD9DA9A3665}" type="parTrans" cxnId="{78442E6C-DEE4-4E64-A99A-35868F53FFEF}">
      <dgm:prSet/>
      <dgm:spPr/>
      <dgm:t>
        <a:bodyPr/>
        <a:lstStyle/>
        <a:p>
          <a:endParaRPr lang="th-TH"/>
        </a:p>
      </dgm:t>
    </dgm:pt>
    <dgm:pt modelId="{5FFB02B3-ADB0-4576-A786-D9BC5846C5EA}" type="sibTrans" cxnId="{78442E6C-DEE4-4E64-A99A-35868F53FFEF}">
      <dgm:prSet/>
      <dgm:spPr/>
      <dgm:t>
        <a:bodyPr/>
        <a:lstStyle/>
        <a:p>
          <a:endParaRPr lang="th-TH"/>
        </a:p>
      </dgm:t>
    </dgm:pt>
    <dgm:pt modelId="{A3D953F6-498D-4408-9FD2-DB8C6258C24A}">
      <dgm:prSet phldrT="[Text]"/>
      <dgm:spPr/>
      <dgm:t>
        <a:bodyPr/>
        <a:lstStyle/>
        <a:p>
          <a:r>
            <a:rPr lang="th-TH" dirty="0"/>
            <a:t>ผู้ปกครอง</a:t>
          </a:r>
        </a:p>
      </dgm:t>
    </dgm:pt>
    <dgm:pt modelId="{A3680A81-FCDA-4402-82D3-7855E5AB0A0A}" type="parTrans" cxnId="{6B5B625C-B360-4921-9531-0D87A8F0DE7E}">
      <dgm:prSet/>
      <dgm:spPr/>
      <dgm:t>
        <a:bodyPr/>
        <a:lstStyle/>
        <a:p>
          <a:endParaRPr lang="th-TH"/>
        </a:p>
      </dgm:t>
    </dgm:pt>
    <dgm:pt modelId="{7C383B10-3FA4-45BA-B138-5B9DEF154FB7}" type="sibTrans" cxnId="{6B5B625C-B360-4921-9531-0D87A8F0DE7E}">
      <dgm:prSet/>
      <dgm:spPr/>
      <dgm:t>
        <a:bodyPr/>
        <a:lstStyle/>
        <a:p>
          <a:endParaRPr lang="th-TH"/>
        </a:p>
      </dgm:t>
    </dgm:pt>
    <dgm:pt modelId="{2C8335C3-7E8F-4BA4-9E66-5A46F1FD7265}">
      <dgm:prSet phldrT="[Text]" custT="1"/>
      <dgm:spPr/>
      <dgm:t>
        <a:bodyPr/>
        <a:lstStyle/>
        <a:p>
          <a:r>
            <a:rPr lang="th-TH" sz="4000" dirty="0"/>
            <a:t>ไม่สามารถอุปการะเลี้ยงดู</a:t>
          </a:r>
        </a:p>
      </dgm:t>
    </dgm:pt>
    <dgm:pt modelId="{B74266EC-FEDC-4553-AF5A-DA11183D3584}" type="parTrans" cxnId="{EF65CA08-B565-4586-8677-BC1DD2D45DD7}">
      <dgm:prSet/>
      <dgm:spPr/>
      <dgm:t>
        <a:bodyPr/>
        <a:lstStyle/>
        <a:p>
          <a:endParaRPr lang="th-TH"/>
        </a:p>
      </dgm:t>
    </dgm:pt>
    <dgm:pt modelId="{68A6CD11-A4FD-425B-B9B6-86ED77A9D332}" type="sibTrans" cxnId="{EF65CA08-B565-4586-8677-BC1DD2D45DD7}">
      <dgm:prSet/>
      <dgm:spPr/>
      <dgm:t>
        <a:bodyPr/>
        <a:lstStyle/>
        <a:p>
          <a:endParaRPr lang="th-TH"/>
        </a:p>
      </dgm:t>
    </dgm:pt>
    <dgm:pt modelId="{85BADD6A-4F09-4B80-A0E1-599AD1FD0722}">
      <dgm:prSet phldrT="[Text]"/>
      <dgm:spPr/>
      <dgm:t>
        <a:bodyPr/>
        <a:lstStyle/>
        <a:p>
          <a:r>
            <a:rPr lang="th-TH" dirty="0"/>
            <a:t>มีพฤติกรรม,ประกอบอาชีพไม่เหมาะสม,เลี้ยงดูไม่เหมาะสม,ทารุณกรรม</a:t>
          </a:r>
        </a:p>
      </dgm:t>
    </dgm:pt>
    <dgm:pt modelId="{7B5928F9-8FCE-4144-A89B-BF88543D6B4A}" type="parTrans" cxnId="{FD107064-96BC-4CC9-9B86-D3E14A947EC0}">
      <dgm:prSet/>
      <dgm:spPr/>
      <dgm:t>
        <a:bodyPr/>
        <a:lstStyle/>
        <a:p>
          <a:endParaRPr lang="th-TH"/>
        </a:p>
      </dgm:t>
    </dgm:pt>
    <dgm:pt modelId="{FDC6B15D-8618-4A04-A5ED-2EF06214CD77}" type="sibTrans" cxnId="{FD107064-96BC-4CC9-9B86-D3E14A947EC0}">
      <dgm:prSet/>
      <dgm:spPr/>
      <dgm:t>
        <a:bodyPr/>
        <a:lstStyle/>
        <a:p>
          <a:endParaRPr lang="th-TH"/>
        </a:p>
      </dgm:t>
    </dgm:pt>
    <dgm:pt modelId="{5A751C8D-CE45-4CFD-AE95-233FC6D48AE5}">
      <dgm:prSet phldrT="[Text]" custT="1"/>
      <dgm:spPr/>
      <dgm:t>
        <a:bodyPr/>
        <a:lstStyle/>
        <a:p>
          <a:r>
            <a:rPr lang="th-TH" sz="4800" dirty="0"/>
            <a:t>พิการ,</a:t>
          </a:r>
          <a:br>
            <a:rPr lang="th-TH" sz="4800" dirty="0"/>
          </a:br>
          <a:r>
            <a:rPr lang="th-TH" sz="4800" dirty="0"/>
            <a:t>ยากลำบาก</a:t>
          </a:r>
        </a:p>
      </dgm:t>
    </dgm:pt>
    <dgm:pt modelId="{06E74FBC-9676-4F09-96FD-52C2EB827B02}" type="parTrans" cxnId="{98DB5EC9-930B-4BDE-A2AB-89BDF8D8E56B}">
      <dgm:prSet/>
      <dgm:spPr/>
      <dgm:t>
        <a:bodyPr/>
        <a:lstStyle/>
        <a:p>
          <a:endParaRPr lang="th-TH"/>
        </a:p>
      </dgm:t>
    </dgm:pt>
    <dgm:pt modelId="{133CEED0-A59F-4C64-BACD-707A6B58D851}" type="sibTrans" cxnId="{98DB5EC9-930B-4BDE-A2AB-89BDF8D8E56B}">
      <dgm:prSet/>
      <dgm:spPr/>
      <dgm:t>
        <a:bodyPr/>
        <a:lstStyle/>
        <a:p>
          <a:endParaRPr lang="th-TH"/>
        </a:p>
      </dgm:t>
    </dgm:pt>
    <dgm:pt modelId="{18C1CFAB-AF10-430F-8861-59191D49EE02}" type="pres">
      <dgm:prSet presAssocID="{0E0BE7CF-0F9A-40DD-A133-3F32396B3B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525243B-8345-4BBE-93D5-EE3B4848F3AF}" type="pres">
      <dgm:prSet presAssocID="{DA4BD7D5-7005-4A64-AA7B-56C66BA7DBDD}" presName="root" presStyleCnt="0"/>
      <dgm:spPr/>
    </dgm:pt>
    <dgm:pt modelId="{9DC2D98D-B16B-4907-8917-8EC2446D6EC5}" type="pres">
      <dgm:prSet presAssocID="{DA4BD7D5-7005-4A64-AA7B-56C66BA7DBDD}" presName="rootComposite" presStyleCnt="0"/>
      <dgm:spPr/>
    </dgm:pt>
    <dgm:pt modelId="{AC3603D3-1514-4BE3-8744-464E36A52594}" type="pres">
      <dgm:prSet presAssocID="{DA4BD7D5-7005-4A64-AA7B-56C66BA7DBDD}" presName="rootText" presStyleLbl="node1" presStyleIdx="0" presStyleCnt="2" custScaleY="65210"/>
      <dgm:spPr/>
      <dgm:t>
        <a:bodyPr/>
        <a:lstStyle/>
        <a:p>
          <a:endParaRPr lang="th-TH"/>
        </a:p>
      </dgm:t>
    </dgm:pt>
    <dgm:pt modelId="{01E58959-A7CE-4932-8287-6A5FDD59542D}" type="pres">
      <dgm:prSet presAssocID="{DA4BD7D5-7005-4A64-AA7B-56C66BA7DBDD}" presName="rootConnector" presStyleLbl="node1" presStyleIdx="0" presStyleCnt="2"/>
      <dgm:spPr/>
      <dgm:t>
        <a:bodyPr/>
        <a:lstStyle/>
        <a:p>
          <a:endParaRPr lang="th-TH"/>
        </a:p>
      </dgm:t>
    </dgm:pt>
    <dgm:pt modelId="{9CB8FEE7-9D64-4439-83C4-E8235A1FB2E7}" type="pres">
      <dgm:prSet presAssocID="{DA4BD7D5-7005-4A64-AA7B-56C66BA7DBDD}" presName="childShape" presStyleCnt="0"/>
      <dgm:spPr/>
    </dgm:pt>
    <dgm:pt modelId="{E119E8E2-2B23-42BD-9D75-812338132CC2}" type="pres">
      <dgm:prSet presAssocID="{14420612-E867-4F61-B5C2-85F00D771E98}" presName="Name13" presStyleLbl="parChTrans1D2" presStyleIdx="0" presStyleCnt="5"/>
      <dgm:spPr/>
      <dgm:t>
        <a:bodyPr/>
        <a:lstStyle/>
        <a:p>
          <a:endParaRPr lang="th-TH"/>
        </a:p>
      </dgm:t>
    </dgm:pt>
    <dgm:pt modelId="{AFDD0EA7-B8F5-41E7-A7B2-DD1099DB577B}" type="pres">
      <dgm:prSet presAssocID="{EBB2D2BC-7F16-42F2-9D25-DE80450C465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2D4383-4139-46C3-A3C7-DF121BAC6F9C}" type="pres">
      <dgm:prSet presAssocID="{191CEFD1-7F30-4E57-8FDE-BFD9DA9A3665}" presName="Name13" presStyleLbl="parChTrans1D2" presStyleIdx="1" presStyleCnt="5"/>
      <dgm:spPr/>
      <dgm:t>
        <a:bodyPr/>
        <a:lstStyle/>
        <a:p>
          <a:endParaRPr lang="th-TH"/>
        </a:p>
      </dgm:t>
    </dgm:pt>
    <dgm:pt modelId="{7F2CCE1E-DB24-40D9-AD08-461F0F7A4C2D}" type="pres">
      <dgm:prSet presAssocID="{80DAC12C-ABBE-4C06-AE7E-A28E9A3995E7}" presName="childText" presStyleLbl="bgAcc1" presStyleIdx="1" presStyleCnt="5" custScaleX="1241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4E91B5-5696-4A5F-A783-DF99B8275A19}" type="pres">
      <dgm:prSet presAssocID="{06E74FBC-9676-4F09-96FD-52C2EB827B02}" presName="Name13" presStyleLbl="parChTrans1D2" presStyleIdx="2" presStyleCnt="5"/>
      <dgm:spPr/>
      <dgm:t>
        <a:bodyPr/>
        <a:lstStyle/>
        <a:p>
          <a:endParaRPr lang="th-TH"/>
        </a:p>
      </dgm:t>
    </dgm:pt>
    <dgm:pt modelId="{E5E1B980-099A-4E67-AC34-830F502FE0CF}" type="pres">
      <dgm:prSet presAssocID="{5A751C8D-CE45-4CFD-AE95-233FC6D48AE5}" presName="childText" presStyleLbl="bgAcc1" presStyleIdx="2" presStyleCnt="5" custScaleX="128352" custScaleY="1322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6E675F-6AE9-4188-B214-49B149986737}" type="pres">
      <dgm:prSet presAssocID="{A3D953F6-498D-4408-9FD2-DB8C6258C24A}" presName="root" presStyleCnt="0"/>
      <dgm:spPr/>
    </dgm:pt>
    <dgm:pt modelId="{73A33BEB-F920-458E-9897-2A6D11B13493}" type="pres">
      <dgm:prSet presAssocID="{A3D953F6-498D-4408-9FD2-DB8C6258C24A}" presName="rootComposite" presStyleCnt="0"/>
      <dgm:spPr/>
    </dgm:pt>
    <dgm:pt modelId="{D5ECE6D7-F421-4FBD-A165-E997B68E04F6}" type="pres">
      <dgm:prSet presAssocID="{A3D953F6-498D-4408-9FD2-DB8C6258C24A}" presName="rootText" presStyleLbl="node1" presStyleIdx="1" presStyleCnt="2" custScaleY="65210"/>
      <dgm:spPr/>
      <dgm:t>
        <a:bodyPr/>
        <a:lstStyle/>
        <a:p>
          <a:endParaRPr lang="th-TH"/>
        </a:p>
      </dgm:t>
    </dgm:pt>
    <dgm:pt modelId="{689A791C-2D6F-4414-B017-04CD232E5BFD}" type="pres">
      <dgm:prSet presAssocID="{A3D953F6-498D-4408-9FD2-DB8C6258C24A}" presName="rootConnector" presStyleLbl="node1" presStyleIdx="1" presStyleCnt="2"/>
      <dgm:spPr/>
      <dgm:t>
        <a:bodyPr/>
        <a:lstStyle/>
        <a:p>
          <a:endParaRPr lang="th-TH"/>
        </a:p>
      </dgm:t>
    </dgm:pt>
    <dgm:pt modelId="{6147AC9C-01BB-456A-90A3-1A6CE0822AA0}" type="pres">
      <dgm:prSet presAssocID="{A3D953F6-498D-4408-9FD2-DB8C6258C24A}" presName="childShape" presStyleCnt="0"/>
      <dgm:spPr/>
    </dgm:pt>
    <dgm:pt modelId="{76C39506-F9BE-4258-8501-C5D39F9AB9E6}" type="pres">
      <dgm:prSet presAssocID="{B74266EC-FEDC-4553-AF5A-DA11183D3584}" presName="Name13" presStyleLbl="parChTrans1D2" presStyleIdx="3" presStyleCnt="5"/>
      <dgm:spPr/>
      <dgm:t>
        <a:bodyPr/>
        <a:lstStyle/>
        <a:p>
          <a:endParaRPr lang="th-TH"/>
        </a:p>
      </dgm:t>
    </dgm:pt>
    <dgm:pt modelId="{B523BC0F-B8EE-4703-83B3-9FEDCC3B5318}" type="pres">
      <dgm:prSet presAssocID="{2C8335C3-7E8F-4BA4-9E66-5A46F1FD7265}" presName="childText" presStyleLbl="bgAcc1" presStyleIdx="3" presStyleCnt="5" custScaleX="1392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6A2AD0-EB70-4873-B561-23A3295A96BF}" type="pres">
      <dgm:prSet presAssocID="{7B5928F9-8FCE-4144-A89B-BF88543D6B4A}" presName="Name13" presStyleLbl="parChTrans1D2" presStyleIdx="4" presStyleCnt="5"/>
      <dgm:spPr/>
      <dgm:t>
        <a:bodyPr/>
        <a:lstStyle/>
        <a:p>
          <a:endParaRPr lang="th-TH"/>
        </a:p>
      </dgm:t>
    </dgm:pt>
    <dgm:pt modelId="{29054EF4-D941-4D65-BAE0-6A0E7369F17E}" type="pres">
      <dgm:prSet presAssocID="{85BADD6A-4F09-4B80-A0E1-599AD1FD0722}" presName="childText" presStyleLbl="bgAcc1" presStyleIdx="4" presStyleCnt="5" custScaleX="220796" custScaleY="1783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7F74E4C-9DE9-4A73-B9A7-613E5770287F}" type="presOf" srcId="{80DAC12C-ABBE-4C06-AE7E-A28E9A3995E7}" destId="{7F2CCE1E-DB24-40D9-AD08-461F0F7A4C2D}" srcOrd="0" destOrd="0" presId="urn:microsoft.com/office/officeart/2005/8/layout/hierarchy3"/>
    <dgm:cxn modelId="{AF236127-9B84-4703-8DD3-900E7DEEAF0C}" type="presOf" srcId="{5A751C8D-CE45-4CFD-AE95-233FC6D48AE5}" destId="{E5E1B980-099A-4E67-AC34-830F502FE0CF}" srcOrd="0" destOrd="0" presId="urn:microsoft.com/office/officeart/2005/8/layout/hierarchy3"/>
    <dgm:cxn modelId="{6B5B625C-B360-4921-9531-0D87A8F0DE7E}" srcId="{0E0BE7CF-0F9A-40DD-A133-3F32396B3B13}" destId="{A3D953F6-498D-4408-9FD2-DB8C6258C24A}" srcOrd="1" destOrd="0" parTransId="{A3680A81-FCDA-4402-82D3-7855E5AB0A0A}" sibTransId="{7C383B10-3FA4-45BA-B138-5B9DEF154FB7}"/>
    <dgm:cxn modelId="{2B29D5B8-CF53-445E-83AC-33D3E8339FDA}" type="presOf" srcId="{A3D953F6-498D-4408-9FD2-DB8C6258C24A}" destId="{689A791C-2D6F-4414-B017-04CD232E5BFD}" srcOrd="1" destOrd="0" presId="urn:microsoft.com/office/officeart/2005/8/layout/hierarchy3"/>
    <dgm:cxn modelId="{26486287-4105-488F-9E17-E18E4309C485}" type="presOf" srcId="{EBB2D2BC-7F16-42F2-9D25-DE80450C4654}" destId="{AFDD0EA7-B8F5-41E7-A7B2-DD1099DB577B}" srcOrd="0" destOrd="0" presId="urn:microsoft.com/office/officeart/2005/8/layout/hierarchy3"/>
    <dgm:cxn modelId="{321A005B-96B4-40C5-AB90-42B1A027910C}" srcId="{DA4BD7D5-7005-4A64-AA7B-56C66BA7DBDD}" destId="{EBB2D2BC-7F16-42F2-9D25-DE80450C4654}" srcOrd="0" destOrd="0" parTransId="{14420612-E867-4F61-B5C2-85F00D771E98}" sibTransId="{A1985245-2B43-4BA9-B467-42418CDC5A77}"/>
    <dgm:cxn modelId="{2444DF05-22A6-4081-824B-3BA8DC2D02B7}" type="presOf" srcId="{DA4BD7D5-7005-4A64-AA7B-56C66BA7DBDD}" destId="{01E58959-A7CE-4932-8287-6A5FDD59542D}" srcOrd="1" destOrd="0" presId="urn:microsoft.com/office/officeart/2005/8/layout/hierarchy3"/>
    <dgm:cxn modelId="{78442E6C-DEE4-4E64-A99A-35868F53FFEF}" srcId="{DA4BD7D5-7005-4A64-AA7B-56C66BA7DBDD}" destId="{80DAC12C-ABBE-4C06-AE7E-A28E9A3995E7}" srcOrd="1" destOrd="0" parTransId="{191CEFD1-7F30-4E57-8FDE-BFD9DA9A3665}" sibTransId="{5FFB02B3-ADB0-4576-A786-D9BC5846C5EA}"/>
    <dgm:cxn modelId="{FB93C920-4BE8-4C44-A16F-D80F9744B7B6}" type="presOf" srcId="{191CEFD1-7F30-4E57-8FDE-BFD9DA9A3665}" destId="{562D4383-4139-46C3-A3C7-DF121BAC6F9C}" srcOrd="0" destOrd="0" presId="urn:microsoft.com/office/officeart/2005/8/layout/hierarchy3"/>
    <dgm:cxn modelId="{335141BC-1F23-47B7-86B1-7D607522B812}" type="presOf" srcId="{2C8335C3-7E8F-4BA4-9E66-5A46F1FD7265}" destId="{B523BC0F-B8EE-4703-83B3-9FEDCC3B5318}" srcOrd="0" destOrd="0" presId="urn:microsoft.com/office/officeart/2005/8/layout/hierarchy3"/>
    <dgm:cxn modelId="{98DB5EC9-930B-4BDE-A2AB-89BDF8D8E56B}" srcId="{DA4BD7D5-7005-4A64-AA7B-56C66BA7DBDD}" destId="{5A751C8D-CE45-4CFD-AE95-233FC6D48AE5}" srcOrd="2" destOrd="0" parTransId="{06E74FBC-9676-4F09-96FD-52C2EB827B02}" sibTransId="{133CEED0-A59F-4C64-BACD-707A6B58D851}"/>
    <dgm:cxn modelId="{968D2FBC-4D52-4A4B-BEDB-9CE7FD632A73}" type="presOf" srcId="{A3D953F6-498D-4408-9FD2-DB8C6258C24A}" destId="{D5ECE6D7-F421-4FBD-A165-E997B68E04F6}" srcOrd="0" destOrd="0" presId="urn:microsoft.com/office/officeart/2005/8/layout/hierarchy3"/>
    <dgm:cxn modelId="{3894A144-0047-4A87-A297-69BD1973E8D9}" type="presOf" srcId="{DA4BD7D5-7005-4A64-AA7B-56C66BA7DBDD}" destId="{AC3603D3-1514-4BE3-8744-464E36A52594}" srcOrd="0" destOrd="0" presId="urn:microsoft.com/office/officeart/2005/8/layout/hierarchy3"/>
    <dgm:cxn modelId="{61B10A97-0F0E-47DC-A368-EDC5B5A0B466}" type="presOf" srcId="{B74266EC-FEDC-4553-AF5A-DA11183D3584}" destId="{76C39506-F9BE-4258-8501-C5D39F9AB9E6}" srcOrd="0" destOrd="0" presId="urn:microsoft.com/office/officeart/2005/8/layout/hierarchy3"/>
    <dgm:cxn modelId="{FD107064-96BC-4CC9-9B86-D3E14A947EC0}" srcId="{A3D953F6-498D-4408-9FD2-DB8C6258C24A}" destId="{85BADD6A-4F09-4B80-A0E1-599AD1FD0722}" srcOrd="1" destOrd="0" parTransId="{7B5928F9-8FCE-4144-A89B-BF88543D6B4A}" sibTransId="{FDC6B15D-8618-4A04-A5ED-2EF06214CD77}"/>
    <dgm:cxn modelId="{527780F7-1BA0-4586-81D7-E9FFB423A986}" type="presOf" srcId="{06E74FBC-9676-4F09-96FD-52C2EB827B02}" destId="{AF4E91B5-5696-4A5F-A783-DF99B8275A19}" srcOrd="0" destOrd="0" presId="urn:microsoft.com/office/officeart/2005/8/layout/hierarchy3"/>
    <dgm:cxn modelId="{AD7FF795-1B7E-4561-B4D7-01C8BB8B2338}" type="presOf" srcId="{7B5928F9-8FCE-4144-A89B-BF88543D6B4A}" destId="{376A2AD0-EB70-4873-B561-23A3295A96BF}" srcOrd="0" destOrd="0" presId="urn:microsoft.com/office/officeart/2005/8/layout/hierarchy3"/>
    <dgm:cxn modelId="{70ADCC50-D7ED-438C-BD45-9F37ADD972E7}" type="presOf" srcId="{85BADD6A-4F09-4B80-A0E1-599AD1FD0722}" destId="{29054EF4-D941-4D65-BAE0-6A0E7369F17E}" srcOrd="0" destOrd="0" presId="urn:microsoft.com/office/officeart/2005/8/layout/hierarchy3"/>
    <dgm:cxn modelId="{EF65CA08-B565-4586-8677-BC1DD2D45DD7}" srcId="{A3D953F6-498D-4408-9FD2-DB8C6258C24A}" destId="{2C8335C3-7E8F-4BA4-9E66-5A46F1FD7265}" srcOrd="0" destOrd="0" parTransId="{B74266EC-FEDC-4553-AF5A-DA11183D3584}" sibTransId="{68A6CD11-A4FD-425B-B9B6-86ED77A9D332}"/>
    <dgm:cxn modelId="{DA41604D-2F89-4D2F-B8BD-7ECF7DD28FA4}" type="presOf" srcId="{0E0BE7CF-0F9A-40DD-A133-3F32396B3B13}" destId="{18C1CFAB-AF10-430F-8861-59191D49EE02}" srcOrd="0" destOrd="0" presId="urn:microsoft.com/office/officeart/2005/8/layout/hierarchy3"/>
    <dgm:cxn modelId="{180C8D21-AF5A-4E2A-863F-539CAFECEDDC}" srcId="{0E0BE7CF-0F9A-40DD-A133-3F32396B3B13}" destId="{DA4BD7D5-7005-4A64-AA7B-56C66BA7DBDD}" srcOrd="0" destOrd="0" parTransId="{601E2C44-8723-4BC6-8C38-A8DC67989C52}" sibTransId="{4772BD82-2260-49DB-88C9-D250B5B02600}"/>
    <dgm:cxn modelId="{3C0D3337-1492-41CF-A1A4-9B041D9B6A14}" type="presOf" srcId="{14420612-E867-4F61-B5C2-85F00D771E98}" destId="{E119E8E2-2B23-42BD-9D75-812338132CC2}" srcOrd="0" destOrd="0" presId="urn:microsoft.com/office/officeart/2005/8/layout/hierarchy3"/>
    <dgm:cxn modelId="{2D24C1C8-8017-4FD2-8000-22319C6297AD}" type="presParOf" srcId="{18C1CFAB-AF10-430F-8861-59191D49EE02}" destId="{3525243B-8345-4BBE-93D5-EE3B4848F3AF}" srcOrd="0" destOrd="0" presId="urn:microsoft.com/office/officeart/2005/8/layout/hierarchy3"/>
    <dgm:cxn modelId="{6E8AB25D-0DCF-4DCD-A1A4-B144D298A3F3}" type="presParOf" srcId="{3525243B-8345-4BBE-93D5-EE3B4848F3AF}" destId="{9DC2D98D-B16B-4907-8917-8EC2446D6EC5}" srcOrd="0" destOrd="0" presId="urn:microsoft.com/office/officeart/2005/8/layout/hierarchy3"/>
    <dgm:cxn modelId="{AAAFFD46-014A-4E12-A8BC-85BF41CA7C22}" type="presParOf" srcId="{9DC2D98D-B16B-4907-8917-8EC2446D6EC5}" destId="{AC3603D3-1514-4BE3-8744-464E36A52594}" srcOrd="0" destOrd="0" presId="urn:microsoft.com/office/officeart/2005/8/layout/hierarchy3"/>
    <dgm:cxn modelId="{0794B385-DF60-4F5B-A6AF-031DDF5BC772}" type="presParOf" srcId="{9DC2D98D-B16B-4907-8917-8EC2446D6EC5}" destId="{01E58959-A7CE-4932-8287-6A5FDD59542D}" srcOrd="1" destOrd="0" presId="urn:microsoft.com/office/officeart/2005/8/layout/hierarchy3"/>
    <dgm:cxn modelId="{21B9CD82-7AA1-4501-BE41-8F9A9A07C31B}" type="presParOf" srcId="{3525243B-8345-4BBE-93D5-EE3B4848F3AF}" destId="{9CB8FEE7-9D64-4439-83C4-E8235A1FB2E7}" srcOrd="1" destOrd="0" presId="urn:microsoft.com/office/officeart/2005/8/layout/hierarchy3"/>
    <dgm:cxn modelId="{F4CD57F7-2653-4E59-B2E9-D3B239403E86}" type="presParOf" srcId="{9CB8FEE7-9D64-4439-83C4-E8235A1FB2E7}" destId="{E119E8E2-2B23-42BD-9D75-812338132CC2}" srcOrd="0" destOrd="0" presId="urn:microsoft.com/office/officeart/2005/8/layout/hierarchy3"/>
    <dgm:cxn modelId="{D09D95FD-7F47-44EC-B4BC-3D5BC9499CD7}" type="presParOf" srcId="{9CB8FEE7-9D64-4439-83C4-E8235A1FB2E7}" destId="{AFDD0EA7-B8F5-41E7-A7B2-DD1099DB577B}" srcOrd="1" destOrd="0" presId="urn:microsoft.com/office/officeart/2005/8/layout/hierarchy3"/>
    <dgm:cxn modelId="{DB901DEC-EA95-45E2-8DC7-3DFCED2C0D20}" type="presParOf" srcId="{9CB8FEE7-9D64-4439-83C4-E8235A1FB2E7}" destId="{562D4383-4139-46C3-A3C7-DF121BAC6F9C}" srcOrd="2" destOrd="0" presId="urn:microsoft.com/office/officeart/2005/8/layout/hierarchy3"/>
    <dgm:cxn modelId="{AF814411-5997-4B4C-A2A2-BD2E76BC88B4}" type="presParOf" srcId="{9CB8FEE7-9D64-4439-83C4-E8235A1FB2E7}" destId="{7F2CCE1E-DB24-40D9-AD08-461F0F7A4C2D}" srcOrd="3" destOrd="0" presId="urn:microsoft.com/office/officeart/2005/8/layout/hierarchy3"/>
    <dgm:cxn modelId="{E25CBBB7-5659-4C76-A6FF-125D5160B295}" type="presParOf" srcId="{9CB8FEE7-9D64-4439-83C4-E8235A1FB2E7}" destId="{AF4E91B5-5696-4A5F-A783-DF99B8275A19}" srcOrd="4" destOrd="0" presId="urn:microsoft.com/office/officeart/2005/8/layout/hierarchy3"/>
    <dgm:cxn modelId="{FEAAB3E9-2FFB-4119-B4F4-A807DE81EE17}" type="presParOf" srcId="{9CB8FEE7-9D64-4439-83C4-E8235A1FB2E7}" destId="{E5E1B980-099A-4E67-AC34-830F502FE0CF}" srcOrd="5" destOrd="0" presId="urn:microsoft.com/office/officeart/2005/8/layout/hierarchy3"/>
    <dgm:cxn modelId="{7C94E73C-0E04-4EE0-82FE-D7F81549C3E7}" type="presParOf" srcId="{18C1CFAB-AF10-430F-8861-59191D49EE02}" destId="{146E675F-6AE9-4188-B214-49B149986737}" srcOrd="1" destOrd="0" presId="urn:microsoft.com/office/officeart/2005/8/layout/hierarchy3"/>
    <dgm:cxn modelId="{6F9893AE-FB5F-4236-84F3-4C4B3CC7F175}" type="presParOf" srcId="{146E675F-6AE9-4188-B214-49B149986737}" destId="{73A33BEB-F920-458E-9897-2A6D11B13493}" srcOrd="0" destOrd="0" presId="urn:microsoft.com/office/officeart/2005/8/layout/hierarchy3"/>
    <dgm:cxn modelId="{FA011D1D-D93B-4B8A-AE49-A473EA79B7EA}" type="presParOf" srcId="{73A33BEB-F920-458E-9897-2A6D11B13493}" destId="{D5ECE6D7-F421-4FBD-A165-E997B68E04F6}" srcOrd="0" destOrd="0" presId="urn:microsoft.com/office/officeart/2005/8/layout/hierarchy3"/>
    <dgm:cxn modelId="{D7D0D175-68D8-4223-9F4D-1963B15B1B9F}" type="presParOf" srcId="{73A33BEB-F920-458E-9897-2A6D11B13493}" destId="{689A791C-2D6F-4414-B017-04CD232E5BFD}" srcOrd="1" destOrd="0" presId="urn:microsoft.com/office/officeart/2005/8/layout/hierarchy3"/>
    <dgm:cxn modelId="{F7A025B7-97B3-4322-A170-7A5E8B386E44}" type="presParOf" srcId="{146E675F-6AE9-4188-B214-49B149986737}" destId="{6147AC9C-01BB-456A-90A3-1A6CE0822AA0}" srcOrd="1" destOrd="0" presId="urn:microsoft.com/office/officeart/2005/8/layout/hierarchy3"/>
    <dgm:cxn modelId="{838FCB0C-62E1-4D4C-B35D-993698E9B790}" type="presParOf" srcId="{6147AC9C-01BB-456A-90A3-1A6CE0822AA0}" destId="{76C39506-F9BE-4258-8501-C5D39F9AB9E6}" srcOrd="0" destOrd="0" presId="urn:microsoft.com/office/officeart/2005/8/layout/hierarchy3"/>
    <dgm:cxn modelId="{7294E08D-52FC-4994-8A0E-4355B3FE3628}" type="presParOf" srcId="{6147AC9C-01BB-456A-90A3-1A6CE0822AA0}" destId="{B523BC0F-B8EE-4703-83B3-9FEDCC3B5318}" srcOrd="1" destOrd="0" presId="urn:microsoft.com/office/officeart/2005/8/layout/hierarchy3"/>
    <dgm:cxn modelId="{D65B3E69-2B4B-46ED-96C5-4F1236BF610C}" type="presParOf" srcId="{6147AC9C-01BB-456A-90A3-1A6CE0822AA0}" destId="{376A2AD0-EB70-4873-B561-23A3295A96BF}" srcOrd="2" destOrd="0" presId="urn:microsoft.com/office/officeart/2005/8/layout/hierarchy3"/>
    <dgm:cxn modelId="{8CB23A9E-7E95-4D12-A2F8-491C887702A4}" type="presParOf" srcId="{6147AC9C-01BB-456A-90A3-1A6CE0822AA0}" destId="{29054EF4-D941-4D65-BAE0-6A0E7369F17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F05CB-25BD-4296-807C-58A4B47FD8AC}" type="doc">
      <dgm:prSet loTypeId="urn:microsoft.com/office/officeart/2005/8/layout/vList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FD9C880-19BF-4849-A412-7CF124526A33}">
      <dgm:prSet phldrT="[ข้อความ]"/>
      <dgm:spPr/>
      <dgm:t>
        <a:bodyPr/>
        <a:lstStyle/>
        <a:p>
          <a:r>
            <a:rPr lang="th-TH" b="1" dirty="0" smtClean="0"/>
            <a:t>กระทำชำเราเด็กอายุ</a:t>
          </a:r>
          <a:r>
            <a:rPr lang="th-TH" b="1" dirty="0" smtClean="0">
              <a:solidFill>
                <a:schemeClr val="accent1">
                  <a:lumMod val="75000"/>
                </a:schemeClr>
              </a:solidFill>
            </a:rPr>
            <a:t>ยังไม่เกิน ๑๕ ปี</a:t>
          </a:r>
          <a:r>
            <a:rPr lang="th-TH" b="1" dirty="0" smtClean="0"/>
            <a:t>ซึ่งมิใช่ภริยาหรือสามีของตน</a:t>
          </a:r>
          <a:endParaRPr lang="th-TH" b="1" dirty="0"/>
        </a:p>
      </dgm:t>
    </dgm:pt>
    <dgm:pt modelId="{1D1A6B21-DE22-48CE-9939-578F1E702E02}" type="parTrans" cxnId="{CEB41FEF-233B-4174-AE8B-0F6B4EABFAAC}">
      <dgm:prSet/>
      <dgm:spPr/>
      <dgm:t>
        <a:bodyPr/>
        <a:lstStyle/>
        <a:p>
          <a:endParaRPr lang="th-TH"/>
        </a:p>
      </dgm:t>
    </dgm:pt>
    <dgm:pt modelId="{8914444F-9067-41C3-90F2-DAE3EE70BC80}" type="sibTrans" cxnId="{CEB41FEF-233B-4174-AE8B-0F6B4EABFAAC}">
      <dgm:prSet/>
      <dgm:spPr/>
      <dgm:t>
        <a:bodyPr/>
        <a:lstStyle/>
        <a:p>
          <a:endParaRPr lang="th-TH"/>
        </a:p>
      </dgm:t>
    </dgm:pt>
    <dgm:pt modelId="{93568CB7-9F53-4CD9-8466-5C5120E46FB4}">
      <dgm:prSet/>
      <dgm:spPr/>
      <dgm:t>
        <a:bodyPr/>
        <a:lstStyle/>
        <a:p>
          <a:r>
            <a:rPr lang="th-TH" dirty="0" smtClean="0"/>
            <a:t>จำคุกตั้งแต่ ๕ ปีถึง ๒๐ ปี</a:t>
          </a:r>
          <a:endParaRPr lang="th-TH" dirty="0"/>
        </a:p>
      </dgm:t>
    </dgm:pt>
    <dgm:pt modelId="{676E6495-EB49-45A6-B6FE-1E967D7E9C56}" type="parTrans" cxnId="{4C0B4825-A705-4AA2-A565-E87FA22E4027}">
      <dgm:prSet/>
      <dgm:spPr/>
      <dgm:t>
        <a:bodyPr/>
        <a:lstStyle/>
        <a:p>
          <a:endParaRPr lang="th-TH"/>
        </a:p>
      </dgm:t>
    </dgm:pt>
    <dgm:pt modelId="{83DA8A06-9750-408C-BBB8-C6E760AE2F6D}" type="sibTrans" cxnId="{4C0B4825-A705-4AA2-A565-E87FA22E4027}">
      <dgm:prSet/>
      <dgm:spPr/>
      <dgm:t>
        <a:bodyPr/>
        <a:lstStyle/>
        <a:p>
          <a:endParaRPr lang="th-TH"/>
        </a:p>
      </dgm:t>
    </dgm:pt>
    <dgm:pt modelId="{CAD1DC54-26F9-4285-98AE-DCA05C3D8C42}">
      <dgm:prSet/>
      <dgm:spPr/>
      <dgm:t>
        <a:bodyPr/>
        <a:lstStyle/>
        <a:p>
          <a:r>
            <a:rPr lang="th-TH" b="1" dirty="0" smtClean="0"/>
            <a:t>กระทำแก่เด็กอายุยัง</a:t>
          </a:r>
          <a:r>
            <a:rPr lang="th-TH" b="1" dirty="0" smtClean="0">
              <a:solidFill>
                <a:schemeClr val="accent1">
                  <a:lumMod val="75000"/>
                </a:schemeClr>
              </a:solidFill>
            </a:rPr>
            <a:t>ไม่เกิน ๑๓ ปี </a:t>
          </a:r>
        </a:p>
      </dgm:t>
    </dgm:pt>
    <dgm:pt modelId="{7BFCFB3A-BCA2-452F-86A0-3CC052BEE104}" type="parTrans" cxnId="{04E6B6C6-7150-4446-AF04-03621DDFE697}">
      <dgm:prSet/>
      <dgm:spPr/>
      <dgm:t>
        <a:bodyPr/>
        <a:lstStyle/>
        <a:p>
          <a:endParaRPr lang="th-TH"/>
        </a:p>
      </dgm:t>
    </dgm:pt>
    <dgm:pt modelId="{83FB89B6-276E-4463-B0EB-E13437492FE9}" type="sibTrans" cxnId="{04E6B6C6-7150-4446-AF04-03621DDFE697}">
      <dgm:prSet/>
      <dgm:spPr/>
      <dgm:t>
        <a:bodyPr/>
        <a:lstStyle/>
        <a:p>
          <a:endParaRPr lang="th-TH"/>
        </a:p>
      </dgm:t>
    </dgm:pt>
    <dgm:pt modelId="{CFCD7960-3A89-4FF5-969C-6A8B4C3E706E}">
      <dgm:prSet/>
      <dgm:spPr/>
      <dgm:t>
        <a:bodyPr/>
        <a:lstStyle/>
        <a:p>
          <a:r>
            <a:rPr lang="th-TH" dirty="0" smtClean="0"/>
            <a:t>จำคุกตั้งแต่</a:t>
          </a:r>
          <a:r>
            <a:rPr lang="en-US" dirty="0" smtClean="0"/>
            <a:t> </a:t>
          </a:r>
          <a:r>
            <a:rPr lang="th-TH" dirty="0" smtClean="0"/>
            <a:t>๗ ปีถึง ๒๐ปี</a:t>
          </a:r>
          <a:endParaRPr lang="th-TH" dirty="0"/>
        </a:p>
      </dgm:t>
    </dgm:pt>
    <dgm:pt modelId="{3D1C4E42-BF53-4E78-88BF-76EB38DCD76C}" type="parTrans" cxnId="{E5A8BF9F-B702-4848-B517-7D89F1C48C9B}">
      <dgm:prSet/>
      <dgm:spPr/>
      <dgm:t>
        <a:bodyPr/>
        <a:lstStyle/>
        <a:p>
          <a:endParaRPr lang="th-TH"/>
        </a:p>
      </dgm:t>
    </dgm:pt>
    <dgm:pt modelId="{ABB99389-1AEE-40D9-BD93-CCF5A6962A89}" type="sibTrans" cxnId="{E5A8BF9F-B702-4848-B517-7D89F1C48C9B}">
      <dgm:prSet/>
      <dgm:spPr/>
      <dgm:t>
        <a:bodyPr/>
        <a:lstStyle/>
        <a:p>
          <a:endParaRPr lang="th-TH"/>
        </a:p>
      </dgm:t>
    </dgm:pt>
    <dgm:pt modelId="{C15296CD-BD62-4A70-8259-6BC3E77D7B87}">
      <dgm:prSet/>
      <dgm:spPr/>
      <dgm:t>
        <a:bodyPr/>
        <a:lstStyle/>
        <a:p>
          <a:r>
            <a:rPr lang="th-TH" dirty="0" smtClean="0"/>
            <a:t>ปรับตั้งแต่ ๑ แสนบาทถึง ๔ แสนบาท</a:t>
          </a:r>
          <a:endParaRPr lang="th-TH" dirty="0"/>
        </a:p>
      </dgm:t>
    </dgm:pt>
    <dgm:pt modelId="{9833C254-FF3A-4B49-86FC-4C6EE9E6CC32}" type="parTrans" cxnId="{E844EB0F-0EDE-4328-87CF-37126E2E7577}">
      <dgm:prSet/>
      <dgm:spPr/>
      <dgm:t>
        <a:bodyPr/>
        <a:lstStyle/>
        <a:p>
          <a:endParaRPr lang="th-TH"/>
        </a:p>
      </dgm:t>
    </dgm:pt>
    <dgm:pt modelId="{67427A04-096B-41BA-A945-BF12DBFFC063}" type="sibTrans" cxnId="{E844EB0F-0EDE-4328-87CF-37126E2E7577}">
      <dgm:prSet/>
      <dgm:spPr/>
      <dgm:t>
        <a:bodyPr/>
        <a:lstStyle/>
        <a:p>
          <a:endParaRPr lang="th-TH"/>
        </a:p>
      </dgm:t>
    </dgm:pt>
    <dgm:pt modelId="{7A1DF1D6-960D-45E1-9360-474D86D39EAB}">
      <dgm:prSet/>
      <dgm:spPr/>
      <dgm:t>
        <a:bodyPr/>
        <a:lstStyle/>
        <a:p>
          <a:r>
            <a:rPr lang="th-TH" dirty="0" smtClean="0"/>
            <a:t>ปรับตั้งแต่ ๑ แสน ๔ หมื่นบาทถึง ๔ แสนบาท หรือจำคุกตลอดชีวิต </a:t>
          </a:r>
          <a:endParaRPr lang="th-TH" dirty="0"/>
        </a:p>
      </dgm:t>
    </dgm:pt>
    <dgm:pt modelId="{C34EA8F9-468B-4CAE-BC48-1418BC7E3491}" type="parTrans" cxnId="{F666805E-7B18-4260-AF2E-FD797623B0A3}">
      <dgm:prSet/>
      <dgm:spPr/>
      <dgm:t>
        <a:bodyPr/>
        <a:lstStyle/>
        <a:p>
          <a:endParaRPr lang="th-TH"/>
        </a:p>
      </dgm:t>
    </dgm:pt>
    <dgm:pt modelId="{33FA49BE-2996-4A59-ACE6-9A34E3438CCB}" type="sibTrans" cxnId="{F666805E-7B18-4260-AF2E-FD797623B0A3}">
      <dgm:prSet/>
      <dgm:spPr/>
      <dgm:t>
        <a:bodyPr/>
        <a:lstStyle/>
        <a:p>
          <a:endParaRPr lang="th-TH"/>
        </a:p>
      </dgm:t>
    </dgm:pt>
    <dgm:pt modelId="{6FC8C83B-7106-4297-A979-16FC4382CA52}" type="pres">
      <dgm:prSet presAssocID="{294F05CB-25BD-4296-807C-58A4B47FD8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21E7CE2-F4E5-49BF-9A6C-5FC19B9EA2D8}" type="pres">
      <dgm:prSet presAssocID="{0FD9C880-19BF-4849-A412-7CF124526A33}" presName="linNode" presStyleCnt="0"/>
      <dgm:spPr/>
    </dgm:pt>
    <dgm:pt modelId="{7DB7DF08-A289-403F-9192-E390AB5008AE}" type="pres">
      <dgm:prSet presAssocID="{0FD9C880-19BF-4849-A412-7CF124526A3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846990-4347-48C5-B744-79048D44F886}" type="pres">
      <dgm:prSet presAssocID="{0FD9C880-19BF-4849-A412-7CF124526A3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866FE0-CD6A-486D-8E22-184AFABB3692}" type="pres">
      <dgm:prSet presAssocID="{8914444F-9067-41C3-90F2-DAE3EE70BC80}" presName="spacing" presStyleCnt="0"/>
      <dgm:spPr/>
    </dgm:pt>
    <dgm:pt modelId="{8795218C-00B2-4720-998C-EE5B9A3F63AE}" type="pres">
      <dgm:prSet presAssocID="{CAD1DC54-26F9-4285-98AE-DCA05C3D8C42}" presName="linNode" presStyleCnt="0"/>
      <dgm:spPr/>
    </dgm:pt>
    <dgm:pt modelId="{753F1209-1C2B-478B-B1AB-5A981FFF03DC}" type="pres">
      <dgm:prSet presAssocID="{CAD1DC54-26F9-4285-98AE-DCA05C3D8C42}" presName="parentShp" presStyleLbl="node1" presStyleIdx="1" presStyleCnt="2" custLinFactNeighborY="4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15BDCE-F63C-4614-AEC7-5812FEE417E1}" type="pres">
      <dgm:prSet presAssocID="{CAD1DC54-26F9-4285-98AE-DCA05C3D8C4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8E20199-E77B-4D13-9D39-0BD17B9217DD}" type="presOf" srcId="{0FD9C880-19BF-4849-A412-7CF124526A33}" destId="{7DB7DF08-A289-403F-9192-E390AB5008AE}" srcOrd="0" destOrd="0" presId="urn:microsoft.com/office/officeart/2005/8/layout/vList6"/>
    <dgm:cxn modelId="{7BDF1233-C144-4894-B24D-736BDC7A9559}" type="presOf" srcId="{7A1DF1D6-960D-45E1-9360-474D86D39EAB}" destId="{1D15BDCE-F63C-4614-AEC7-5812FEE417E1}" srcOrd="0" destOrd="1" presId="urn:microsoft.com/office/officeart/2005/8/layout/vList6"/>
    <dgm:cxn modelId="{4C0B4825-A705-4AA2-A565-E87FA22E4027}" srcId="{0FD9C880-19BF-4849-A412-7CF124526A33}" destId="{93568CB7-9F53-4CD9-8466-5C5120E46FB4}" srcOrd="0" destOrd="0" parTransId="{676E6495-EB49-45A6-B6FE-1E967D7E9C56}" sibTransId="{83DA8A06-9750-408C-BBB8-C6E760AE2F6D}"/>
    <dgm:cxn modelId="{A7C70FF5-2956-41D3-AA37-3515C4DAFC46}" type="presOf" srcId="{294F05CB-25BD-4296-807C-58A4B47FD8AC}" destId="{6FC8C83B-7106-4297-A979-16FC4382CA52}" srcOrd="0" destOrd="0" presId="urn:microsoft.com/office/officeart/2005/8/layout/vList6"/>
    <dgm:cxn modelId="{CEB41FEF-233B-4174-AE8B-0F6B4EABFAAC}" srcId="{294F05CB-25BD-4296-807C-58A4B47FD8AC}" destId="{0FD9C880-19BF-4849-A412-7CF124526A33}" srcOrd="0" destOrd="0" parTransId="{1D1A6B21-DE22-48CE-9939-578F1E702E02}" sibTransId="{8914444F-9067-41C3-90F2-DAE3EE70BC80}"/>
    <dgm:cxn modelId="{FC2BCF2D-745B-4653-9CDA-EFE040E626CE}" type="presOf" srcId="{C15296CD-BD62-4A70-8259-6BC3E77D7B87}" destId="{34846990-4347-48C5-B744-79048D44F886}" srcOrd="0" destOrd="1" presId="urn:microsoft.com/office/officeart/2005/8/layout/vList6"/>
    <dgm:cxn modelId="{E844EB0F-0EDE-4328-87CF-37126E2E7577}" srcId="{0FD9C880-19BF-4849-A412-7CF124526A33}" destId="{C15296CD-BD62-4A70-8259-6BC3E77D7B87}" srcOrd="1" destOrd="0" parTransId="{9833C254-FF3A-4B49-86FC-4C6EE9E6CC32}" sibTransId="{67427A04-096B-41BA-A945-BF12DBFFC063}"/>
    <dgm:cxn modelId="{B7AD9CD3-BAFB-48B3-8198-4D49FCF1F51B}" type="presOf" srcId="{93568CB7-9F53-4CD9-8466-5C5120E46FB4}" destId="{34846990-4347-48C5-B744-79048D44F886}" srcOrd="0" destOrd="0" presId="urn:microsoft.com/office/officeart/2005/8/layout/vList6"/>
    <dgm:cxn modelId="{F5A6CB65-B296-4FA5-A74D-924D06A05BA4}" type="presOf" srcId="{CFCD7960-3A89-4FF5-969C-6A8B4C3E706E}" destId="{1D15BDCE-F63C-4614-AEC7-5812FEE417E1}" srcOrd="0" destOrd="0" presId="urn:microsoft.com/office/officeart/2005/8/layout/vList6"/>
    <dgm:cxn modelId="{04E6B6C6-7150-4446-AF04-03621DDFE697}" srcId="{294F05CB-25BD-4296-807C-58A4B47FD8AC}" destId="{CAD1DC54-26F9-4285-98AE-DCA05C3D8C42}" srcOrd="1" destOrd="0" parTransId="{7BFCFB3A-BCA2-452F-86A0-3CC052BEE104}" sibTransId="{83FB89B6-276E-4463-B0EB-E13437492FE9}"/>
    <dgm:cxn modelId="{E5A8BF9F-B702-4848-B517-7D89F1C48C9B}" srcId="{CAD1DC54-26F9-4285-98AE-DCA05C3D8C42}" destId="{CFCD7960-3A89-4FF5-969C-6A8B4C3E706E}" srcOrd="0" destOrd="0" parTransId="{3D1C4E42-BF53-4E78-88BF-76EB38DCD76C}" sibTransId="{ABB99389-1AEE-40D9-BD93-CCF5A6962A89}"/>
    <dgm:cxn modelId="{54534886-0065-4010-BE97-EDE53D427AD9}" type="presOf" srcId="{CAD1DC54-26F9-4285-98AE-DCA05C3D8C42}" destId="{753F1209-1C2B-478B-B1AB-5A981FFF03DC}" srcOrd="0" destOrd="0" presId="urn:microsoft.com/office/officeart/2005/8/layout/vList6"/>
    <dgm:cxn modelId="{F666805E-7B18-4260-AF2E-FD797623B0A3}" srcId="{CAD1DC54-26F9-4285-98AE-DCA05C3D8C42}" destId="{7A1DF1D6-960D-45E1-9360-474D86D39EAB}" srcOrd="1" destOrd="0" parTransId="{C34EA8F9-468B-4CAE-BC48-1418BC7E3491}" sibTransId="{33FA49BE-2996-4A59-ACE6-9A34E3438CCB}"/>
    <dgm:cxn modelId="{99D7F389-0CD9-45DB-A12C-0AA32ED36D21}" type="presParOf" srcId="{6FC8C83B-7106-4297-A979-16FC4382CA52}" destId="{221E7CE2-F4E5-49BF-9A6C-5FC19B9EA2D8}" srcOrd="0" destOrd="0" presId="urn:microsoft.com/office/officeart/2005/8/layout/vList6"/>
    <dgm:cxn modelId="{B1A0DE5E-A154-456F-BA6A-8D4D5E16A97C}" type="presParOf" srcId="{221E7CE2-F4E5-49BF-9A6C-5FC19B9EA2D8}" destId="{7DB7DF08-A289-403F-9192-E390AB5008AE}" srcOrd="0" destOrd="0" presId="urn:microsoft.com/office/officeart/2005/8/layout/vList6"/>
    <dgm:cxn modelId="{821B6EB1-589A-46B1-B4DD-866C3849E450}" type="presParOf" srcId="{221E7CE2-F4E5-49BF-9A6C-5FC19B9EA2D8}" destId="{34846990-4347-48C5-B744-79048D44F886}" srcOrd="1" destOrd="0" presId="urn:microsoft.com/office/officeart/2005/8/layout/vList6"/>
    <dgm:cxn modelId="{A58869A0-2BE8-4D8B-96A4-FE090A5588BF}" type="presParOf" srcId="{6FC8C83B-7106-4297-A979-16FC4382CA52}" destId="{7B866FE0-CD6A-486D-8E22-184AFABB3692}" srcOrd="1" destOrd="0" presId="urn:microsoft.com/office/officeart/2005/8/layout/vList6"/>
    <dgm:cxn modelId="{4DDDF587-94CC-4BAB-B349-F0ABF385D862}" type="presParOf" srcId="{6FC8C83B-7106-4297-A979-16FC4382CA52}" destId="{8795218C-00B2-4720-998C-EE5B9A3F63AE}" srcOrd="2" destOrd="0" presId="urn:microsoft.com/office/officeart/2005/8/layout/vList6"/>
    <dgm:cxn modelId="{B85E651D-EEF6-4E53-A427-DD1B661B6BB7}" type="presParOf" srcId="{8795218C-00B2-4720-998C-EE5B9A3F63AE}" destId="{753F1209-1C2B-478B-B1AB-5A981FFF03DC}" srcOrd="0" destOrd="0" presId="urn:microsoft.com/office/officeart/2005/8/layout/vList6"/>
    <dgm:cxn modelId="{065D52ED-6542-4C06-BB7E-359926304CF2}" type="presParOf" srcId="{8795218C-00B2-4720-998C-EE5B9A3F63AE}" destId="{1D15BDCE-F63C-4614-AEC7-5812FEE417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1DD0C9-6D78-4AA3-86C0-6C192EE4C809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38A7520-4476-4244-8536-F1CABACB3A86}">
      <dgm:prSet phldrT="[ข้อความ]"/>
      <dgm:spPr/>
      <dgm:t>
        <a:bodyPr/>
        <a:lstStyle/>
        <a:p>
          <a:r>
            <a:rPr lang="th-TH" dirty="0" smtClean="0"/>
            <a:t>ทำร้ายผู้อื่น (ม.๒๙๕)</a:t>
          </a:r>
          <a:endParaRPr lang="th-TH" dirty="0"/>
        </a:p>
      </dgm:t>
    </dgm:pt>
    <dgm:pt modelId="{791E2AA9-4E72-4DBF-AF4E-94A82C4D8C77}" type="parTrans" cxnId="{438AA80C-ABD2-4CC9-BAD1-E6CCBD4561D7}">
      <dgm:prSet/>
      <dgm:spPr/>
      <dgm:t>
        <a:bodyPr/>
        <a:lstStyle/>
        <a:p>
          <a:endParaRPr lang="th-TH"/>
        </a:p>
      </dgm:t>
    </dgm:pt>
    <dgm:pt modelId="{9A8DC9BE-DB5B-4072-9E6C-2C393D275D2F}" type="sibTrans" cxnId="{438AA80C-ABD2-4CC9-BAD1-E6CCBD4561D7}">
      <dgm:prSet/>
      <dgm:spPr/>
      <dgm:t>
        <a:bodyPr/>
        <a:lstStyle/>
        <a:p>
          <a:endParaRPr lang="th-TH"/>
        </a:p>
      </dgm:t>
    </dgm:pt>
    <dgm:pt modelId="{44725B8D-5C16-4DBE-8435-EB111DE7A2BD}">
      <dgm:prSet phldrT="[ข้อความ]"/>
      <dgm:spPr/>
      <dgm:t>
        <a:bodyPr/>
        <a:lstStyle/>
        <a:p>
          <a:r>
            <a:rPr lang="th-TH" b="1" dirty="0" smtClean="0"/>
            <a:t>อันตรายแก่กาย,จิตใจ</a:t>
          </a:r>
          <a:endParaRPr lang="th-TH" b="1" dirty="0"/>
        </a:p>
      </dgm:t>
    </dgm:pt>
    <dgm:pt modelId="{742713D4-A4A2-468B-BEFD-FF23F0641480}" type="parTrans" cxnId="{EBA043F1-133C-4456-800C-EF126B8DFDD5}">
      <dgm:prSet/>
      <dgm:spPr/>
      <dgm:t>
        <a:bodyPr/>
        <a:lstStyle/>
        <a:p>
          <a:endParaRPr lang="th-TH"/>
        </a:p>
      </dgm:t>
    </dgm:pt>
    <dgm:pt modelId="{D4709643-D4F7-4C9C-8E5C-AEE4B7EA973B}" type="sibTrans" cxnId="{EBA043F1-133C-4456-800C-EF126B8DFDD5}">
      <dgm:prSet/>
      <dgm:spPr/>
      <dgm:t>
        <a:bodyPr/>
        <a:lstStyle/>
        <a:p>
          <a:endParaRPr lang="th-TH"/>
        </a:p>
      </dgm:t>
    </dgm:pt>
    <dgm:pt modelId="{888B6E51-51B1-433B-B104-D9E65C18078C}">
      <dgm:prSet phldrT="[ข้อความ]"/>
      <dgm:spPr/>
      <dgm:t>
        <a:bodyPr/>
        <a:lstStyle/>
        <a:p>
          <a:r>
            <a:rPr lang="th-TH" b="1" dirty="0" smtClean="0"/>
            <a:t>จำคุกไม่เกิน ๒ ปี, ปรับไม่เกิน ๔๐,๐๐๐ บาท, ทั้งจำทั้งปรับ</a:t>
          </a:r>
          <a:endParaRPr lang="th-TH" b="1" dirty="0"/>
        </a:p>
      </dgm:t>
    </dgm:pt>
    <dgm:pt modelId="{BBD85F68-6915-447A-B89C-E48A89F37F77}" type="parTrans" cxnId="{EB42AF8A-955D-4CFC-AE55-502D1E62FAAD}">
      <dgm:prSet/>
      <dgm:spPr/>
      <dgm:t>
        <a:bodyPr/>
        <a:lstStyle/>
        <a:p>
          <a:endParaRPr lang="th-TH"/>
        </a:p>
      </dgm:t>
    </dgm:pt>
    <dgm:pt modelId="{A1660853-750C-4FC5-A1DC-F738613E181D}" type="sibTrans" cxnId="{EB42AF8A-955D-4CFC-AE55-502D1E62FAAD}">
      <dgm:prSet/>
      <dgm:spPr/>
      <dgm:t>
        <a:bodyPr/>
        <a:lstStyle/>
        <a:p>
          <a:endParaRPr lang="th-TH"/>
        </a:p>
      </dgm:t>
    </dgm:pt>
    <dgm:pt modelId="{4D3FD0FB-20D7-4CA1-93BB-2DC30A1B72D2}">
      <dgm:prSet phldrT="[ข้อความ]"/>
      <dgm:spPr/>
      <dgm:t>
        <a:bodyPr/>
        <a:lstStyle/>
        <a:p>
          <a:r>
            <a:rPr lang="th-TH" dirty="0" smtClean="0"/>
            <a:t>ทำร้ายสาหัส (ม.๒๙๗)</a:t>
          </a:r>
          <a:endParaRPr lang="th-TH" dirty="0"/>
        </a:p>
      </dgm:t>
    </dgm:pt>
    <dgm:pt modelId="{E58FA9DB-527F-42F0-BB1B-887C4B1423BF}" type="parTrans" cxnId="{AF4DA2C8-1060-4CED-84A2-004D39F49CF8}">
      <dgm:prSet/>
      <dgm:spPr/>
      <dgm:t>
        <a:bodyPr/>
        <a:lstStyle/>
        <a:p>
          <a:endParaRPr lang="th-TH"/>
        </a:p>
      </dgm:t>
    </dgm:pt>
    <dgm:pt modelId="{A2290E26-B834-4492-8D3C-9276117F9683}" type="sibTrans" cxnId="{AF4DA2C8-1060-4CED-84A2-004D39F49CF8}">
      <dgm:prSet/>
      <dgm:spPr/>
      <dgm:t>
        <a:bodyPr/>
        <a:lstStyle/>
        <a:p>
          <a:endParaRPr lang="th-TH"/>
        </a:p>
      </dgm:t>
    </dgm:pt>
    <dgm:pt modelId="{676C42F2-B43C-425E-BF85-44C5240A53C3}">
      <dgm:prSet phldrT="[ข้อความ]"/>
      <dgm:spPr/>
      <dgm:t>
        <a:bodyPr/>
        <a:lstStyle/>
        <a:p>
          <a:r>
            <a:rPr lang="th-TH" b="1" dirty="0" smtClean="0"/>
            <a:t>ตาบอด, หูหนวก, แท้งลูก, เสียแขนขา, รักษาเกิน ๒๐ วันจนทำการงานไม่ได้</a:t>
          </a:r>
          <a:endParaRPr lang="th-TH" b="1" dirty="0"/>
        </a:p>
      </dgm:t>
    </dgm:pt>
    <dgm:pt modelId="{F93CA98F-1A6F-4220-909C-5807808CC0EF}" type="parTrans" cxnId="{A9711212-17A2-4A4E-9660-5A9471E9EA8C}">
      <dgm:prSet/>
      <dgm:spPr/>
      <dgm:t>
        <a:bodyPr/>
        <a:lstStyle/>
        <a:p>
          <a:endParaRPr lang="th-TH"/>
        </a:p>
      </dgm:t>
    </dgm:pt>
    <dgm:pt modelId="{264F3A90-60CF-4F9E-BDE9-03FC3836C53A}" type="sibTrans" cxnId="{A9711212-17A2-4A4E-9660-5A9471E9EA8C}">
      <dgm:prSet/>
      <dgm:spPr/>
      <dgm:t>
        <a:bodyPr/>
        <a:lstStyle/>
        <a:p>
          <a:endParaRPr lang="th-TH"/>
        </a:p>
      </dgm:t>
    </dgm:pt>
    <dgm:pt modelId="{3D140A86-E4FB-4CF6-92FE-1B8426C42E49}">
      <dgm:prSet phldrT="[ข้อความ]"/>
      <dgm:spPr/>
      <dgm:t>
        <a:bodyPr/>
        <a:lstStyle/>
        <a:p>
          <a:r>
            <a:rPr lang="th-TH" b="1" dirty="0" smtClean="0"/>
            <a:t>จำคุกตั้งแต่ ๖ เดือนถึง ๑๐ ปี </a:t>
          </a:r>
          <a:r>
            <a:rPr lang="en-US" b="1" dirty="0" smtClean="0"/>
            <a:t>&amp; </a:t>
          </a:r>
          <a:r>
            <a:rPr lang="th-TH" b="1" dirty="0" smtClean="0"/>
            <a:t>ปรับตั้งแต่ ๑๐,๐๐๐ บาท ถึง ๒๐๐,๐๐๐ บาท</a:t>
          </a:r>
          <a:endParaRPr lang="th-TH" b="1" dirty="0"/>
        </a:p>
      </dgm:t>
    </dgm:pt>
    <dgm:pt modelId="{0A3F56F0-56F2-4B97-9487-675DC4D752BF}" type="parTrans" cxnId="{7FE00A1E-FFF1-4828-9313-DAAE12B9F994}">
      <dgm:prSet/>
      <dgm:spPr/>
      <dgm:t>
        <a:bodyPr/>
        <a:lstStyle/>
        <a:p>
          <a:endParaRPr lang="th-TH"/>
        </a:p>
      </dgm:t>
    </dgm:pt>
    <dgm:pt modelId="{D7BFA31D-DEC1-432A-884B-65965856E116}" type="sibTrans" cxnId="{7FE00A1E-FFF1-4828-9313-DAAE12B9F994}">
      <dgm:prSet/>
      <dgm:spPr/>
      <dgm:t>
        <a:bodyPr/>
        <a:lstStyle/>
        <a:p>
          <a:endParaRPr lang="th-TH"/>
        </a:p>
      </dgm:t>
    </dgm:pt>
    <dgm:pt modelId="{1BADC123-CFCF-41F1-AFC7-7FCA691670B1}" type="pres">
      <dgm:prSet presAssocID="{EA1DD0C9-6D78-4AA3-86C0-6C192EE4C8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7192334-1C70-4587-81E6-28F1ADCA955A}" type="pres">
      <dgm:prSet presAssocID="{B38A7520-4476-4244-8536-F1CABACB3A86}" presName="vertFlow" presStyleCnt="0"/>
      <dgm:spPr/>
    </dgm:pt>
    <dgm:pt modelId="{F642D655-8D4D-4A84-A61B-6D0A96BA26E6}" type="pres">
      <dgm:prSet presAssocID="{B38A7520-4476-4244-8536-F1CABACB3A86}" presName="header" presStyleLbl="node1" presStyleIdx="0" presStyleCnt="2"/>
      <dgm:spPr/>
      <dgm:t>
        <a:bodyPr/>
        <a:lstStyle/>
        <a:p>
          <a:endParaRPr lang="th-TH"/>
        </a:p>
      </dgm:t>
    </dgm:pt>
    <dgm:pt modelId="{F1A2D3C4-80F9-4EA7-B60D-72184839F40C}" type="pres">
      <dgm:prSet presAssocID="{742713D4-A4A2-468B-BEFD-FF23F0641480}" presName="parTrans" presStyleLbl="sibTrans2D1" presStyleIdx="0" presStyleCnt="4"/>
      <dgm:spPr/>
      <dgm:t>
        <a:bodyPr/>
        <a:lstStyle/>
        <a:p>
          <a:endParaRPr lang="th-TH"/>
        </a:p>
      </dgm:t>
    </dgm:pt>
    <dgm:pt modelId="{F613C188-1C9A-4825-BAA8-5FB9425FE50D}" type="pres">
      <dgm:prSet presAssocID="{44725B8D-5C16-4DBE-8435-EB111DE7A2BD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72F767-0202-4979-8E53-34E911CD9813}" type="pres">
      <dgm:prSet presAssocID="{D4709643-D4F7-4C9C-8E5C-AEE4B7EA973B}" presName="sibTrans" presStyleLbl="sibTrans2D1" presStyleIdx="1" presStyleCnt="4"/>
      <dgm:spPr/>
      <dgm:t>
        <a:bodyPr/>
        <a:lstStyle/>
        <a:p>
          <a:endParaRPr lang="th-TH"/>
        </a:p>
      </dgm:t>
    </dgm:pt>
    <dgm:pt modelId="{E9700FA5-0570-419A-9AC8-5706A4D273FE}" type="pres">
      <dgm:prSet presAssocID="{888B6E51-51B1-433B-B104-D9E65C18078C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6B40F6-8BDE-468C-B40E-9778CE43FE19}" type="pres">
      <dgm:prSet presAssocID="{B38A7520-4476-4244-8536-F1CABACB3A86}" presName="hSp" presStyleCnt="0"/>
      <dgm:spPr/>
    </dgm:pt>
    <dgm:pt modelId="{9BC28A30-4736-4DBD-ADD5-E01377023B67}" type="pres">
      <dgm:prSet presAssocID="{4D3FD0FB-20D7-4CA1-93BB-2DC30A1B72D2}" presName="vertFlow" presStyleCnt="0"/>
      <dgm:spPr/>
    </dgm:pt>
    <dgm:pt modelId="{8539B526-AECD-43AB-BF87-7ADFAFAF28B2}" type="pres">
      <dgm:prSet presAssocID="{4D3FD0FB-20D7-4CA1-93BB-2DC30A1B72D2}" presName="header" presStyleLbl="node1" presStyleIdx="1" presStyleCnt="2"/>
      <dgm:spPr/>
      <dgm:t>
        <a:bodyPr/>
        <a:lstStyle/>
        <a:p>
          <a:endParaRPr lang="th-TH"/>
        </a:p>
      </dgm:t>
    </dgm:pt>
    <dgm:pt modelId="{F4C5770A-026C-4CED-A2F1-088DEBCC78EA}" type="pres">
      <dgm:prSet presAssocID="{F93CA98F-1A6F-4220-909C-5807808CC0EF}" presName="parTrans" presStyleLbl="sibTrans2D1" presStyleIdx="2" presStyleCnt="4"/>
      <dgm:spPr/>
      <dgm:t>
        <a:bodyPr/>
        <a:lstStyle/>
        <a:p>
          <a:endParaRPr lang="th-TH"/>
        </a:p>
      </dgm:t>
    </dgm:pt>
    <dgm:pt modelId="{70DB58A3-113B-4A1B-9684-1B686424936A}" type="pres">
      <dgm:prSet presAssocID="{676C42F2-B43C-425E-BF85-44C5240A53C3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DD5219-F194-43A9-B8F5-CA80C9397ABC}" type="pres">
      <dgm:prSet presAssocID="{264F3A90-60CF-4F9E-BDE9-03FC3836C53A}" presName="sibTrans" presStyleLbl="sibTrans2D1" presStyleIdx="3" presStyleCnt="4"/>
      <dgm:spPr/>
      <dgm:t>
        <a:bodyPr/>
        <a:lstStyle/>
        <a:p>
          <a:endParaRPr lang="th-TH"/>
        </a:p>
      </dgm:t>
    </dgm:pt>
    <dgm:pt modelId="{CFC1204C-F03B-42CD-82B7-39C14730E70D}" type="pres">
      <dgm:prSet presAssocID="{3D140A86-E4FB-4CF6-92FE-1B8426C42E49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F594CA0-2797-4BAE-B76E-699644ADA319}" type="presOf" srcId="{EA1DD0C9-6D78-4AA3-86C0-6C192EE4C809}" destId="{1BADC123-CFCF-41F1-AFC7-7FCA691670B1}" srcOrd="0" destOrd="0" presId="urn:microsoft.com/office/officeart/2005/8/layout/lProcess1"/>
    <dgm:cxn modelId="{194D1DFF-65FA-4BD2-B675-6489A151E496}" type="presOf" srcId="{3D140A86-E4FB-4CF6-92FE-1B8426C42E49}" destId="{CFC1204C-F03B-42CD-82B7-39C14730E70D}" srcOrd="0" destOrd="0" presId="urn:microsoft.com/office/officeart/2005/8/layout/lProcess1"/>
    <dgm:cxn modelId="{5153EB69-C94D-4C79-A797-C01AE5E5D89D}" type="presOf" srcId="{264F3A90-60CF-4F9E-BDE9-03FC3836C53A}" destId="{5ADD5219-F194-43A9-B8F5-CA80C9397ABC}" srcOrd="0" destOrd="0" presId="urn:microsoft.com/office/officeart/2005/8/layout/lProcess1"/>
    <dgm:cxn modelId="{BCFE4752-3639-4125-9864-035D6D6CB6EB}" type="presOf" srcId="{4D3FD0FB-20D7-4CA1-93BB-2DC30A1B72D2}" destId="{8539B526-AECD-43AB-BF87-7ADFAFAF28B2}" srcOrd="0" destOrd="0" presId="urn:microsoft.com/office/officeart/2005/8/layout/lProcess1"/>
    <dgm:cxn modelId="{C5D58F78-96E5-42DA-968A-D57758DFCE9A}" type="presOf" srcId="{888B6E51-51B1-433B-B104-D9E65C18078C}" destId="{E9700FA5-0570-419A-9AC8-5706A4D273FE}" srcOrd="0" destOrd="0" presId="urn:microsoft.com/office/officeart/2005/8/layout/lProcess1"/>
    <dgm:cxn modelId="{0B687509-6D20-447D-9B32-35FF419157A9}" type="presOf" srcId="{B38A7520-4476-4244-8536-F1CABACB3A86}" destId="{F642D655-8D4D-4A84-A61B-6D0A96BA26E6}" srcOrd="0" destOrd="0" presId="urn:microsoft.com/office/officeart/2005/8/layout/lProcess1"/>
    <dgm:cxn modelId="{7FE00A1E-FFF1-4828-9313-DAAE12B9F994}" srcId="{4D3FD0FB-20D7-4CA1-93BB-2DC30A1B72D2}" destId="{3D140A86-E4FB-4CF6-92FE-1B8426C42E49}" srcOrd="1" destOrd="0" parTransId="{0A3F56F0-56F2-4B97-9487-675DC4D752BF}" sibTransId="{D7BFA31D-DEC1-432A-884B-65965856E116}"/>
    <dgm:cxn modelId="{E7E6631B-8C0F-4131-A17D-022485DB090E}" type="presOf" srcId="{D4709643-D4F7-4C9C-8E5C-AEE4B7EA973B}" destId="{7872F767-0202-4979-8E53-34E911CD9813}" srcOrd="0" destOrd="0" presId="urn:microsoft.com/office/officeart/2005/8/layout/lProcess1"/>
    <dgm:cxn modelId="{EB42AF8A-955D-4CFC-AE55-502D1E62FAAD}" srcId="{B38A7520-4476-4244-8536-F1CABACB3A86}" destId="{888B6E51-51B1-433B-B104-D9E65C18078C}" srcOrd="1" destOrd="0" parTransId="{BBD85F68-6915-447A-B89C-E48A89F37F77}" sibTransId="{A1660853-750C-4FC5-A1DC-F738613E181D}"/>
    <dgm:cxn modelId="{A9711212-17A2-4A4E-9660-5A9471E9EA8C}" srcId="{4D3FD0FB-20D7-4CA1-93BB-2DC30A1B72D2}" destId="{676C42F2-B43C-425E-BF85-44C5240A53C3}" srcOrd="0" destOrd="0" parTransId="{F93CA98F-1A6F-4220-909C-5807808CC0EF}" sibTransId="{264F3A90-60CF-4F9E-BDE9-03FC3836C53A}"/>
    <dgm:cxn modelId="{EBA043F1-133C-4456-800C-EF126B8DFDD5}" srcId="{B38A7520-4476-4244-8536-F1CABACB3A86}" destId="{44725B8D-5C16-4DBE-8435-EB111DE7A2BD}" srcOrd="0" destOrd="0" parTransId="{742713D4-A4A2-468B-BEFD-FF23F0641480}" sibTransId="{D4709643-D4F7-4C9C-8E5C-AEE4B7EA973B}"/>
    <dgm:cxn modelId="{AF4DA2C8-1060-4CED-84A2-004D39F49CF8}" srcId="{EA1DD0C9-6D78-4AA3-86C0-6C192EE4C809}" destId="{4D3FD0FB-20D7-4CA1-93BB-2DC30A1B72D2}" srcOrd="1" destOrd="0" parTransId="{E58FA9DB-527F-42F0-BB1B-887C4B1423BF}" sibTransId="{A2290E26-B834-4492-8D3C-9276117F9683}"/>
    <dgm:cxn modelId="{438AA80C-ABD2-4CC9-BAD1-E6CCBD4561D7}" srcId="{EA1DD0C9-6D78-4AA3-86C0-6C192EE4C809}" destId="{B38A7520-4476-4244-8536-F1CABACB3A86}" srcOrd="0" destOrd="0" parTransId="{791E2AA9-4E72-4DBF-AF4E-94A82C4D8C77}" sibTransId="{9A8DC9BE-DB5B-4072-9E6C-2C393D275D2F}"/>
    <dgm:cxn modelId="{9F05216B-7FE2-49F4-97A9-B456FCE283CD}" type="presOf" srcId="{44725B8D-5C16-4DBE-8435-EB111DE7A2BD}" destId="{F613C188-1C9A-4825-BAA8-5FB9425FE50D}" srcOrd="0" destOrd="0" presId="urn:microsoft.com/office/officeart/2005/8/layout/lProcess1"/>
    <dgm:cxn modelId="{93BFC36C-3A87-4954-BD6D-93DC5C9A2B8E}" type="presOf" srcId="{676C42F2-B43C-425E-BF85-44C5240A53C3}" destId="{70DB58A3-113B-4A1B-9684-1B686424936A}" srcOrd="0" destOrd="0" presId="urn:microsoft.com/office/officeart/2005/8/layout/lProcess1"/>
    <dgm:cxn modelId="{78658F95-8F65-42AE-BDBC-9CDD193E90DB}" type="presOf" srcId="{F93CA98F-1A6F-4220-909C-5807808CC0EF}" destId="{F4C5770A-026C-4CED-A2F1-088DEBCC78EA}" srcOrd="0" destOrd="0" presId="urn:microsoft.com/office/officeart/2005/8/layout/lProcess1"/>
    <dgm:cxn modelId="{8ADA9894-7AE5-42AC-A0C2-491117B5E542}" type="presOf" srcId="{742713D4-A4A2-468B-BEFD-FF23F0641480}" destId="{F1A2D3C4-80F9-4EA7-B60D-72184839F40C}" srcOrd="0" destOrd="0" presId="urn:microsoft.com/office/officeart/2005/8/layout/lProcess1"/>
    <dgm:cxn modelId="{4555AFCA-648F-4125-92CD-35A978358F1B}" type="presParOf" srcId="{1BADC123-CFCF-41F1-AFC7-7FCA691670B1}" destId="{97192334-1C70-4587-81E6-28F1ADCA955A}" srcOrd="0" destOrd="0" presId="urn:microsoft.com/office/officeart/2005/8/layout/lProcess1"/>
    <dgm:cxn modelId="{BD7F823E-AC3F-405E-BF81-796892E27D41}" type="presParOf" srcId="{97192334-1C70-4587-81E6-28F1ADCA955A}" destId="{F642D655-8D4D-4A84-A61B-6D0A96BA26E6}" srcOrd="0" destOrd="0" presId="urn:microsoft.com/office/officeart/2005/8/layout/lProcess1"/>
    <dgm:cxn modelId="{ECD08FAF-8A0C-4EB8-BE01-59480325BE5F}" type="presParOf" srcId="{97192334-1C70-4587-81E6-28F1ADCA955A}" destId="{F1A2D3C4-80F9-4EA7-B60D-72184839F40C}" srcOrd="1" destOrd="0" presId="urn:microsoft.com/office/officeart/2005/8/layout/lProcess1"/>
    <dgm:cxn modelId="{EA7152F2-2301-4202-9DB9-1F70662DB435}" type="presParOf" srcId="{97192334-1C70-4587-81E6-28F1ADCA955A}" destId="{F613C188-1C9A-4825-BAA8-5FB9425FE50D}" srcOrd="2" destOrd="0" presId="urn:microsoft.com/office/officeart/2005/8/layout/lProcess1"/>
    <dgm:cxn modelId="{DEAC5716-4100-4091-A6B2-E2B8C1F08A5B}" type="presParOf" srcId="{97192334-1C70-4587-81E6-28F1ADCA955A}" destId="{7872F767-0202-4979-8E53-34E911CD9813}" srcOrd="3" destOrd="0" presId="urn:microsoft.com/office/officeart/2005/8/layout/lProcess1"/>
    <dgm:cxn modelId="{85D4AFE8-F191-45E4-9D0C-4F8BB818A048}" type="presParOf" srcId="{97192334-1C70-4587-81E6-28F1ADCA955A}" destId="{E9700FA5-0570-419A-9AC8-5706A4D273FE}" srcOrd="4" destOrd="0" presId="urn:microsoft.com/office/officeart/2005/8/layout/lProcess1"/>
    <dgm:cxn modelId="{DE19AED7-5ADB-4F3E-845C-0AA148D25C61}" type="presParOf" srcId="{1BADC123-CFCF-41F1-AFC7-7FCA691670B1}" destId="{996B40F6-8BDE-468C-B40E-9778CE43FE19}" srcOrd="1" destOrd="0" presId="urn:microsoft.com/office/officeart/2005/8/layout/lProcess1"/>
    <dgm:cxn modelId="{5F22E64D-50A8-4610-B597-EA2332CF2518}" type="presParOf" srcId="{1BADC123-CFCF-41F1-AFC7-7FCA691670B1}" destId="{9BC28A30-4736-4DBD-ADD5-E01377023B67}" srcOrd="2" destOrd="0" presId="urn:microsoft.com/office/officeart/2005/8/layout/lProcess1"/>
    <dgm:cxn modelId="{646B8D5E-5AB3-4CC4-ABF3-D8769EACC1F9}" type="presParOf" srcId="{9BC28A30-4736-4DBD-ADD5-E01377023B67}" destId="{8539B526-AECD-43AB-BF87-7ADFAFAF28B2}" srcOrd="0" destOrd="0" presId="urn:microsoft.com/office/officeart/2005/8/layout/lProcess1"/>
    <dgm:cxn modelId="{41F2ED88-5673-4BB9-A5F5-8CE3898E98ED}" type="presParOf" srcId="{9BC28A30-4736-4DBD-ADD5-E01377023B67}" destId="{F4C5770A-026C-4CED-A2F1-088DEBCC78EA}" srcOrd="1" destOrd="0" presId="urn:microsoft.com/office/officeart/2005/8/layout/lProcess1"/>
    <dgm:cxn modelId="{C681FB4C-4E83-4ECF-BDCB-9A18D6AB51C4}" type="presParOf" srcId="{9BC28A30-4736-4DBD-ADD5-E01377023B67}" destId="{70DB58A3-113B-4A1B-9684-1B686424936A}" srcOrd="2" destOrd="0" presId="urn:microsoft.com/office/officeart/2005/8/layout/lProcess1"/>
    <dgm:cxn modelId="{488683D3-FA01-4D67-A501-4676B5C114B2}" type="presParOf" srcId="{9BC28A30-4736-4DBD-ADD5-E01377023B67}" destId="{5ADD5219-F194-43A9-B8F5-CA80C9397ABC}" srcOrd="3" destOrd="0" presId="urn:microsoft.com/office/officeart/2005/8/layout/lProcess1"/>
    <dgm:cxn modelId="{F946F75C-E58C-4474-9CFE-A6CE70B5A901}" type="presParOf" srcId="{9BC28A30-4736-4DBD-ADD5-E01377023B67}" destId="{CFC1204C-F03B-42CD-82B7-39C14730E70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4C68A-49E7-44B5-BB0B-455E934D3325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5AA93598-A904-4B27-A0DB-0716AFC05599}">
      <dgm:prSet phldrT="[ข้อความ]"/>
      <dgm:spPr/>
      <dgm:t>
        <a:bodyPr/>
        <a:lstStyle/>
        <a:p>
          <a:r>
            <a:rPr lang="th-TH" b="1" dirty="0" smtClean="0"/>
            <a:t>ใช้กำลังทำร้ายไม่ถึงเป็นอันตราย</a:t>
          </a:r>
          <a:endParaRPr lang="th-TH" b="1" dirty="0"/>
        </a:p>
      </dgm:t>
    </dgm:pt>
    <dgm:pt modelId="{3E4C1712-8078-4CE8-A0B9-F915CE92F868}" type="parTrans" cxnId="{5D1A5FA2-4C1B-4664-9644-0227EF7AA67B}">
      <dgm:prSet/>
      <dgm:spPr/>
      <dgm:t>
        <a:bodyPr/>
        <a:lstStyle/>
        <a:p>
          <a:endParaRPr lang="th-TH"/>
        </a:p>
      </dgm:t>
    </dgm:pt>
    <dgm:pt modelId="{99A6D546-4D61-4D62-8CEB-71624E4FAD23}" type="sibTrans" cxnId="{5D1A5FA2-4C1B-4664-9644-0227EF7AA67B}">
      <dgm:prSet/>
      <dgm:spPr/>
      <dgm:t>
        <a:bodyPr/>
        <a:lstStyle/>
        <a:p>
          <a:endParaRPr lang="th-TH"/>
        </a:p>
      </dgm:t>
    </dgm:pt>
    <dgm:pt modelId="{7BA6B515-84DE-4360-AB32-A0EB99428C6C}">
      <dgm:prSet phldrT="[ข้อความ]"/>
      <dgm:spPr/>
      <dgm:t>
        <a:bodyPr/>
        <a:lstStyle/>
        <a:p>
          <a:r>
            <a:rPr lang="th-TH" dirty="0" smtClean="0"/>
            <a:t>จำคุกไม่เกิน ๑ เดือน, </a:t>
          </a:r>
          <a:endParaRPr lang="th-TH" dirty="0"/>
        </a:p>
      </dgm:t>
    </dgm:pt>
    <dgm:pt modelId="{5411C260-6928-471A-B3EC-E051A4351831}" type="parTrans" cxnId="{3ECDE910-17E8-47D4-8A39-2912249EDC74}">
      <dgm:prSet/>
      <dgm:spPr/>
      <dgm:t>
        <a:bodyPr/>
        <a:lstStyle/>
        <a:p>
          <a:endParaRPr lang="th-TH"/>
        </a:p>
      </dgm:t>
    </dgm:pt>
    <dgm:pt modelId="{E6A28462-8BC4-43AB-BF7D-C3C69E72DA1B}" type="sibTrans" cxnId="{3ECDE910-17E8-47D4-8A39-2912249EDC74}">
      <dgm:prSet/>
      <dgm:spPr/>
      <dgm:t>
        <a:bodyPr/>
        <a:lstStyle/>
        <a:p>
          <a:endParaRPr lang="th-TH"/>
        </a:p>
      </dgm:t>
    </dgm:pt>
    <dgm:pt modelId="{0DF82AAE-890F-4E94-A75F-B26434964D43}">
      <dgm:prSet phldrT="[ข้อความ]"/>
      <dgm:spPr/>
      <dgm:t>
        <a:bodyPr/>
        <a:lstStyle/>
        <a:p>
          <a:r>
            <a:rPr lang="th-TH" dirty="0" smtClean="0"/>
            <a:t>ปรับไม่เกิน ๑ หมื่นบาท, </a:t>
          </a:r>
          <a:endParaRPr lang="th-TH" dirty="0"/>
        </a:p>
      </dgm:t>
    </dgm:pt>
    <dgm:pt modelId="{4BE41F15-5124-478A-B6B2-3C1B28725888}" type="parTrans" cxnId="{91DEFD64-C5E7-4D58-9169-7B6A9CE0309D}">
      <dgm:prSet/>
      <dgm:spPr/>
      <dgm:t>
        <a:bodyPr/>
        <a:lstStyle/>
        <a:p>
          <a:endParaRPr lang="th-TH"/>
        </a:p>
      </dgm:t>
    </dgm:pt>
    <dgm:pt modelId="{B4683AD7-3E02-4CD9-BBE5-C3D48F1AAD4A}" type="sibTrans" cxnId="{91DEFD64-C5E7-4D58-9169-7B6A9CE0309D}">
      <dgm:prSet/>
      <dgm:spPr/>
      <dgm:t>
        <a:bodyPr/>
        <a:lstStyle/>
        <a:p>
          <a:endParaRPr lang="th-TH"/>
        </a:p>
      </dgm:t>
    </dgm:pt>
    <dgm:pt modelId="{AEC50412-39EE-4743-9F8B-AF304A990244}">
      <dgm:prSet phldrT="[ข้อความ]"/>
      <dgm:spPr/>
      <dgm:t>
        <a:bodyPr/>
        <a:lstStyle/>
        <a:p>
          <a:r>
            <a:rPr lang="th-TH" dirty="0" smtClean="0"/>
            <a:t>ทั้งจำทั้งปรับ</a:t>
          </a:r>
          <a:endParaRPr lang="th-TH" dirty="0"/>
        </a:p>
      </dgm:t>
    </dgm:pt>
    <dgm:pt modelId="{31734B06-D43C-404B-B9D1-D6874A57CDF0}" type="parTrans" cxnId="{31CEBCCD-509B-4DEF-B124-EF279B13F4C7}">
      <dgm:prSet/>
      <dgm:spPr/>
      <dgm:t>
        <a:bodyPr/>
        <a:lstStyle/>
        <a:p>
          <a:endParaRPr lang="th-TH"/>
        </a:p>
      </dgm:t>
    </dgm:pt>
    <dgm:pt modelId="{B1452812-AAD1-450C-8AC5-E617FD249B48}" type="sibTrans" cxnId="{31CEBCCD-509B-4DEF-B124-EF279B13F4C7}">
      <dgm:prSet/>
      <dgm:spPr/>
      <dgm:t>
        <a:bodyPr/>
        <a:lstStyle/>
        <a:p>
          <a:endParaRPr lang="th-TH"/>
        </a:p>
      </dgm:t>
    </dgm:pt>
    <dgm:pt modelId="{11D96D99-72C9-43D5-B10F-8DD7122B421A}" type="pres">
      <dgm:prSet presAssocID="{1B04C68A-49E7-44B5-BB0B-455E934D33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85BC75E-409C-4F9B-8A24-4E1E74E13D52}" type="pres">
      <dgm:prSet presAssocID="{5AA93598-A904-4B27-A0DB-0716AFC05599}" presName="linNode" presStyleCnt="0"/>
      <dgm:spPr/>
    </dgm:pt>
    <dgm:pt modelId="{A32BA1F1-D458-4D97-854B-BDF005EA6558}" type="pres">
      <dgm:prSet presAssocID="{5AA93598-A904-4B27-A0DB-0716AFC0559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76263-E2B0-44DF-A099-ABB7EC472D54}" type="pres">
      <dgm:prSet presAssocID="{5AA93598-A904-4B27-A0DB-0716AFC0559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1DEFD64-C5E7-4D58-9169-7B6A9CE0309D}" srcId="{5AA93598-A904-4B27-A0DB-0716AFC05599}" destId="{0DF82AAE-890F-4E94-A75F-B26434964D43}" srcOrd="1" destOrd="0" parTransId="{4BE41F15-5124-478A-B6B2-3C1B28725888}" sibTransId="{B4683AD7-3E02-4CD9-BBE5-C3D48F1AAD4A}"/>
    <dgm:cxn modelId="{491A25E1-9C4D-408B-823B-A8B962DC43CF}" type="presOf" srcId="{1B04C68A-49E7-44B5-BB0B-455E934D3325}" destId="{11D96D99-72C9-43D5-B10F-8DD7122B421A}" srcOrd="0" destOrd="0" presId="urn:microsoft.com/office/officeart/2005/8/layout/vList6"/>
    <dgm:cxn modelId="{5D1A5FA2-4C1B-4664-9644-0227EF7AA67B}" srcId="{1B04C68A-49E7-44B5-BB0B-455E934D3325}" destId="{5AA93598-A904-4B27-A0DB-0716AFC05599}" srcOrd="0" destOrd="0" parTransId="{3E4C1712-8078-4CE8-A0B9-F915CE92F868}" sibTransId="{99A6D546-4D61-4D62-8CEB-71624E4FAD23}"/>
    <dgm:cxn modelId="{A4CDF3FF-78CA-4924-BEEF-03FFA11576FD}" type="presOf" srcId="{AEC50412-39EE-4743-9F8B-AF304A990244}" destId="{BE376263-E2B0-44DF-A099-ABB7EC472D54}" srcOrd="0" destOrd="2" presId="urn:microsoft.com/office/officeart/2005/8/layout/vList6"/>
    <dgm:cxn modelId="{80B77156-FD12-4DFF-AE17-7A44EF11AD2E}" type="presOf" srcId="{7BA6B515-84DE-4360-AB32-A0EB99428C6C}" destId="{BE376263-E2B0-44DF-A099-ABB7EC472D54}" srcOrd="0" destOrd="0" presId="urn:microsoft.com/office/officeart/2005/8/layout/vList6"/>
    <dgm:cxn modelId="{36ECB96D-CB07-41AA-9712-4419307EFC09}" type="presOf" srcId="{0DF82AAE-890F-4E94-A75F-B26434964D43}" destId="{BE376263-E2B0-44DF-A099-ABB7EC472D54}" srcOrd="0" destOrd="1" presId="urn:microsoft.com/office/officeart/2005/8/layout/vList6"/>
    <dgm:cxn modelId="{31CEBCCD-509B-4DEF-B124-EF279B13F4C7}" srcId="{5AA93598-A904-4B27-A0DB-0716AFC05599}" destId="{AEC50412-39EE-4743-9F8B-AF304A990244}" srcOrd="2" destOrd="0" parTransId="{31734B06-D43C-404B-B9D1-D6874A57CDF0}" sibTransId="{B1452812-AAD1-450C-8AC5-E617FD249B48}"/>
    <dgm:cxn modelId="{1C8A0E8E-8939-4F67-9115-6C6AAC877652}" type="presOf" srcId="{5AA93598-A904-4B27-A0DB-0716AFC05599}" destId="{A32BA1F1-D458-4D97-854B-BDF005EA6558}" srcOrd="0" destOrd="0" presId="urn:microsoft.com/office/officeart/2005/8/layout/vList6"/>
    <dgm:cxn modelId="{3ECDE910-17E8-47D4-8A39-2912249EDC74}" srcId="{5AA93598-A904-4B27-A0DB-0716AFC05599}" destId="{7BA6B515-84DE-4360-AB32-A0EB99428C6C}" srcOrd="0" destOrd="0" parTransId="{5411C260-6928-471A-B3EC-E051A4351831}" sibTransId="{E6A28462-8BC4-43AB-BF7D-C3C69E72DA1B}"/>
    <dgm:cxn modelId="{DA280180-B164-47AE-A639-816378029612}" type="presParOf" srcId="{11D96D99-72C9-43D5-B10F-8DD7122B421A}" destId="{D85BC75E-409C-4F9B-8A24-4E1E74E13D52}" srcOrd="0" destOrd="0" presId="urn:microsoft.com/office/officeart/2005/8/layout/vList6"/>
    <dgm:cxn modelId="{77460019-747C-4357-97FE-74E5C16732B8}" type="presParOf" srcId="{D85BC75E-409C-4F9B-8A24-4E1E74E13D52}" destId="{A32BA1F1-D458-4D97-854B-BDF005EA6558}" srcOrd="0" destOrd="0" presId="urn:microsoft.com/office/officeart/2005/8/layout/vList6"/>
    <dgm:cxn modelId="{B131D886-CF2C-447A-9590-CD1D3021435C}" type="presParOf" srcId="{D85BC75E-409C-4F9B-8A24-4E1E74E13D52}" destId="{BE376263-E2B0-44DF-A099-ABB7EC472D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26161D-40A5-4AA7-B62F-72BC1376201F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07BAED38-3DFD-4385-A68D-A487FEF66868}">
      <dgm:prSet phldrT="[ข้อความ]"/>
      <dgm:spPr/>
      <dgm:t>
        <a:bodyPr/>
        <a:lstStyle/>
        <a:p>
          <a:r>
            <a:rPr lang="th-TH" b="1" dirty="0" smtClean="0"/>
            <a:t>กระทำหรือละเว้น</a:t>
          </a:r>
        </a:p>
        <a:p>
          <a:r>
            <a:rPr lang="th-TH" b="1" dirty="0" smtClean="0"/>
            <a:t>อันเป็นการทารุณกรรม</a:t>
          </a:r>
          <a:endParaRPr lang="th-TH" b="1" dirty="0"/>
        </a:p>
      </dgm:t>
    </dgm:pt>
    <dgm:pt modelId="{632BA5EE-7044-4186-BFD5-C9DD3B287FE0}" type="parTrans" cxnId="{C2E18832-90A1-4A53-979E-6B754447DC31}">
      <dgm:prSet/>
      <dgm:spPr/>
      <dgm:t>
        <a:bodyPr/>
        <a:lstStyle/>
        <a:p>
          <a:endParaRPr lang="th-TH"/>
        </a:p>
      </dgm:t>
    </dgm:pt>
    <dgm:pt modelId="{D6BD5006-5D49-4F63-B3DA-5682915AEE0F}" type="sibTrans" cxnId="{C2E18832-90A1-4A53-979E-6B754447DC31}">
      <dgm:prSet/>
      <dgm:spPr/>
      <dgm:t>
        <a:bodyPr/>
        <a:lstStyle/>
        <a:p>
          <a:endParaRPr lang="th-TH"/>
        </a:p>
      </dgm:t>
    </dgm:pt>
    <dgm:pt modelId="{EE747C30-95A0-4222-A1AD-5F2D62DA3605}">
      <dgm:prSet phldrT="[ข้อความ]" custT="1"/>
      <dgm:spPr/>
      <dgm:t>
        <a:bodyPr/>
        <a:lstStyle/>
        <a:p>
          <a:r>
            <a:rPr lang="th-TH" sz="4000" b="1" dirty="0" smtClean="0"/>
            <a:t>ต่อร่างกายหรือจิตใจของเด็ก</a:t>
          </a:r>
          <a:endParaRPr lang="th-TH" sz="4000" b="1" dirty="0"/>
        </a:p>
      </dgm:t>
    </dgm:pt>
    <dgm:pt modelId="{02032ABD-B87F-450B-ADBD-3C20454602FC}" type="parTrans" cxnId="{3B8ECBC4-D65D-4105-830F-BAF88C945A99}">
      <dgm:prSet/>
      <dgm:spPr/>
      <dgm:t>
        <a:bodyPr/>
        <a:lstStyle/>
        <a:p>
          <a:endParaRPr lang="th-TH"/>
        </a:p>
      </dgm:t>
    </dgm:pt>
    <dgm:pt modelId="{215D3A77-EDB8-430C-9AD8-421CC49F5C6C}" type="sibTrans" cxnId="{3B8ECBC4-D65D-4105-830F-BAF88C945A99}">
      <dgm:prSet/>
      <dgm:spPr/>
      <dgm:t>
        <a:bodyPr/>
        <a:lstStyle/>
        <a:p>
          <a:endParaRPr lang="th-TH"/>
        </a:p>
      </dgm:t>
    </dgm:pt>
    <dgm:pt modelId="{414ED6A0-39C1-45FD-9E7B-F4E870125B30}">
      <dgm:prSet phldrT="[ข้อความ]"/>
      <dgm:spPr/>
      <dgm:t>
        <a:bodyPr/>
        <a:lstStyle/>
        <a:p>
          <a:r>
            <a:rPr lang="th-TH" b="1" dirty="0" smtClean="0"/>
            <a:t>จำคุกไม่เกิน ๓ เดือน หรือปรับไม่เกิน ๓ หมื่นบาท /ทั้งจำทั้งปรับ</a:t>
          </a:r>
          <a:endParaRPr lang="th-TH" b="1" dirty="0"/>
        </a:p>
      </dgm:t>
    </dgm:pt>
    <dgm:pt modelId="{819CB9AC-3CBC-46AC-B1CF-046C3C9DB8F7}" type="parTrans" cxnId="{765C63FD-F47E-4D17-ADD6-606C1E7C5AC4}">
      <dgm:prSet/>
      <dgm:spPr/>
      <dgm:t>
        <a:bodyPr/>
        <a:lstStyle/>
        <a:p>
          <a:endParaRPr lang="th-TH"/>
        </a:p>
      </dgm:t>
    </dgm:pt>
    <dgm:pt modelId="{94FA33DB-1BCB-428D-9485-F14727F71F1A}" type="sibTrans" cxnId="{765C63FD-F47E-4D17-ADD6-606C1E7C5AC4}">
      <dgm:prSet/>
      <dgm:spPr/>
      <dgm:t>
        <a:bodyPr/>
        <a:lstStyle/>
        <a:p>
          <a:endParaRPr lang="th-TH"/>
        </a:p>
      </dgm:t>
    </dgm:pt>
    <dgm:pt modelId="{F2CF639B-9B88-4AFB-ACC4-58CF353E0559}" type="pres">
      <dgm:prSet presAssocID="{9326161D-40A5-4AA7-B62F-72BC1376201F}" presName="CompostProcess" presStyleCnt="0">
        <dgm:presLayoutVars>
          <dgm:dir/>
          <dgm:resizeHandles val="exact"/>
        </dgm:presLayoutVars>
      </dgm:prSet>
      <dgm:spPr/>
    </dgm:pt>
    <dgm:pt modelId="{7132DBD3-B678-431E-9312-64DDA8D10638}" type="pres">
      <dgm:prSet presAssocID="{9326161D-40A5-4AA7-B62F-72BC1376201F}" presName="arrow" presStyleLbl="bgShp" presStyleIdx="0" presStyleCnt="1"/>
      <dgm:spPr/>
    </dgm:pt>
    <dgm:pt modelId="{252B6547-C305-4256-ADFC-7593A40011D3}" type="pres">
      <dgm:prSet presAssocID="{9326161D-40A5-4AA7-B62F-72BC1376201F}" presName="linearProcess" presStyleCnt="0"/>
      <dgm:spPr/>
    </dgm:pt>
    <dgm:pt modelId="{DB68E620-356B-4241-A74B-0A81DF558E4E}" type="pres">
      <dgm:prSet presAssocID="{07BAED38-3DFD-4385-A68D-A487FEF668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B49160-2D4E-4977-8F27-B43BB9C390BD}" type="pres">
      <dgm:prSet presAssocID="{D6BD5006-5D49-4F63-B3DA-5682915AEE0F}" presName="sibTrans" presStyleCnt="0"/>
      <dgm:spPr/>
    </dgm:pt>
    <dgm:pt modelId="{607DB583-8643-4B1C-8BDC-B4ABCBBCC1E5}" type="pres">
      <dgm:prSet presAssocID="{EE747C30-95A0-4222-A1AD-5F2D62DA36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3361FE-F299-4662-AA2E-876E82D64614}" type="pres">
      <dgm:prSet presAssocID="{215D3A77-EDB8-430C-9AD8-421CC49F5C6C}" presName="sibTrans" presStyleCnt="0"/>
      <dgm:spPr/>
    </dgm:pt>
    <dgm:pt modelId="{7620A1A0-ECD1-4217-8715-AD50F4319AC7}" type="pres">
      <dgm:prSet presAssocID="{414ED6A0-39C1-45FD-9E7B-F4E870125B3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E18832-90A1-4A53-979E-6B754447DC31}" srcId="{9326161D-40A5-4AA7-B62F-72BC1376201F}" destId="{07BAED38-3DFD-4385-A68D-A487FEF66868}" srcOrd="0" destOrd="0" parTransId="{632BA5EE-7044-4186-BFD5-C9DD3B287FE0}" sibTransId="{D6BD5006-5D49-4F63-B3DA-5682915AEE0F}"/>
    <dgm:cxn modelId="{D655B6A4-A563-431A-B741-B93AD31C4946}" type="presOf" srcId="{414ED6A0-39C1-45FD-9E7B-F4E870125B30}" destId="{7620A1A0-ECD1-4217-8715-AD50F4319AC7}" srcOrd="0" destOrd="0" presId="urn:microsoft.com/office/officeart/2005/8/layout/hProcess9"/>
    <dgm:cxn modelId="{DD99D468-A85E-46AF-8EAF-7B42D1FA282D}" type="presOf" srcId="{9326161D-40A5-4AA7-B62F-72BC1376201F}" destId="{F2CF639B-9B88-4AFB-ACC4-58CF353E0559}" srcOrd="0" destOrd="0" presId="urn:microsoft.com/office/officeart/2005/8/layout/hProcess9"/>
    <dgm:cxn modelId="{765C63FD-F47E-4D17-ADD6-606C1E7C5AC4}" srcId="{9326161D-40A5-4AA7-B62F-72BC1376201F}" destId="{414ED6A0-39C1-45FD-9E7B-F4E870125B30}" srcOrd="2" destOrd="0" parTransId="{819CB9AC-3CBC-46AC-B1CF-046C3C9DB8F7}" sibTransId="{94FA33DB-1BCB-428D-9485-F14727F71F1A}"/>
    <dgm:cxn modelId="{60733DC3-D263-4F98-A3D7-2BC620D14C25}" type="presOf" srcId="{EE747C30-95A0-4222-A1AD-5F2D62DA3605}" destId="{607DB583-8643-4B1C-8BDC-B4ABCBBCC1E5}" srcOrd="0" destOrd="0" presId="urn:microsoft.com/office/officeart/2005/8/layout/hProcess9"/>
    <dgm:cxn modelId="{A6BC271A-B32B-4166-BC84-9D514D8531FF}" type="presOf" srcId="{07BAED38-3DFD-4385-A68D-A487FEF66868}" destId="{DB68E620-356B-4241-A74B-0A81DF558E4E}" srcOrd="0" destOrd="0" presId="urn:microsoft.com/office/officeart/2005/8/layout/hProcess9"/>
    <dgm:cxn modelId="{3B8ECBC4-D65D-4105-830F-BAF88C945A99}" srcId="{9326161D-40A5-4AA7-B62F-72BC1376201F}" destId="{EE747C30-95A0-4222-A1AD-5F2D62DA3605}" srcOrd="1" destOrd="0" parTransId="{02032ABD-B87F-450B-ADBD-3C20454602FC}" sibTransId="{215D3A77-EDB8-430C-9AD8-421CC49F5C6C}"/>
    <dgm:cxn modelId="{46B4DB5E-78FB-4FC2-85A1-0D1781B5BA32}" type="presParOf" srcId="{F2CF639B-9B88-4AFB-ACC4-58CF353E0559}" destId="{7132DBD3-B678-431E-9312-64DDA8D10638}" srcOrd="0" destOrd="0" presId="urn:microsoft.com/office/officeart/2005/8/layout/hProcess9"/>
    <dgm:cxn modelId="{4E4A8126-CBD6-40CC-91AA-3D3CD0825EB8}" type="presParOf" srcId="{F2CF639B-9B88-4AFB-ACC4-58CF353E0559}" destId="{252B6547-C305-4256-ADFC-7593A40011D3}" srcOrd="1" destOrd="0" presId="urn:microsoft.com/office/officeart/2005/8/layout/hProcess9"/>
    <dgm:cxn modelId="{2E0224AF-F4A9-4144-82F3-CAD096CEA6C1}" type="presParOf" srcId="{252B6547-C305-4256-ADFC-7593A40011D3}" destId="{DB68E620-356B-4241-A74B-0A81DF558E4E}" srcOrd="0" destOrd="0" presId="urn:microsoft.com/office/officeart/2005/8/layout/hProcess9"/>
    <dgm:cxn modelId="{1E008019-ABA3-4F9A-92DC-B37EACC51A56}" type="presParOf" srcId="{252B6547-C305-4256-ADFC-7593A40011D3}" destId="{23B49160-2D4E-4977-8F27-B43BB9C390BD}" srcOrd="1" destOrd="0" presId="urn:microsoft.com/office/officeart/2005/8/layout/hProcess9"/>
    <dgm:cxn modelId="{3D9FEB68-9082-46A6-96FA-F366C9EBAA9D}" type="presParOf" srcId="{252B6547-C305-4256-ADFC-7593A40011D3}" destId="{607DB583-8643-4B1C-8BDC-B4ABCBBCC1E5}" srcOrd="2" destOrd="0" presId="urn:microsoft.com/office/officeart/2005/8/layout/hProcess9"/>
    <dgm:cxn modelId="{63A625E3-32D2-4D4C-ADF5-DAB533615BF7}" type="presParOf" srcId="{252B6547-C305-4256-ADFC-7593A40011D3}" destId="{4A3361FE-F299-4662-AA2E-876E82D64614}" srcOrd="3" destOrd="0" presId="urn:microsoft.com/office/officeart/2005/8/layout/hProcess9"/>
    <dgm:cxn modelId="{91807466-FE8E-4B83-BFEF-5A6CFCC34CAF}" type="presParOf" srcId="{252B6547-C305-4256-ADFC-7593A40011D3}" destId="{7620A1A0-ECD1-4217-8715-AD50F4319A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02333A-0B44-40A2-8849-F981E53190C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F414F621-2588-4010-9EC9-1A09916D6CBD}">
      <dgm:prSet phldrT="[ข้อความ]" custT="1"/>
      <dgm:spPr/>
      <dgm:t>
        <a:bodyPr/>
        <a:lstStyle/>
        <a:p>
          <a:r>
            <a:rPr lang="th-TH" sz="3200" b="1" dirty="0" smtClean="0"/>
            <a:t>ผู้แทนโดยชอบธรรม,</a:t>
          </a:r>
        </a:p>
        <a:p>
          <a:r>
            <a:rPr lang="th-TH" sz="3200" b="1" dirty="0" smtClean="0"/>
            <a:t>ผู้อนุบาล (ม.๕)</a:t>
          </a:r>
          <a:endParaRPr lang="th-TH" sz="3200" b="1" dirty="0"/>
        </a:p>
      </dgm:t>
    </dgm:pt>
    <dgm:pt modelId="{FF13B3F6-3967-4557-9EDA-1A2189AA6728}" type="parTrans" cxnId="{34F979EF-40D9-4788-BBBC-8AB5DC6F09EE}">
      <dgm:prSet/>
      <dgm:spPr/>
      <dgm:t>
        <a:bodyPr/>
        <a:lstStyle/>
        <a:p>
          <a:endParaRPr lang="th-TH"/>
        </a:p>
      </dgm:t>
    </dgm:pt>
    <dgm:pt modelId="{1FC904CC-79EE-4D58-9A0A-E80FD3C6A755}" type="sibTrans" cxnId="{34F979EF-40D9-4788-BBBC-8AB5DC6F09EE}">
      <dgm:prSet/>
      <dgm:spPr/>
      <dgm:t>
        <a:bodyPr/>
        <a:lstStyle/>
        <a:p>
          <a:endParaRPr lang="th-TH"/>
        </a:p>
      </dgm:t>
    </dgm:pt>
    <dgm:pt modelId="{17F8B789-9948-4A7B-A6B2-0186003AAFC9}">
      <dgm:prSet/>
      <dgm:spPr/>
      <dgm:t>
        <a:bodyPr/>
        <a:lstStyle/>
        <a:p>
          <a:r>
            <a:rPr lang="th-TH" b="1" dirty="0" smtClean="0"/>
            <a:t>ผู้บุพการี ผู้สืบสันดาน สามี,ภริยา เฉพาะผู้เสียหายถูกทำร้าย,บาดเจ็บจนจัดการเองไม่ได้ (ม.๕)</a:t>
          </a:r>
          <a:endParaRPr lang="th-TH" b="1" dirty="0"/>
        </a:p>
      </dgm:t>
    </dgm:pt>
    <dgm:pt modelId="{82B64540-7EBD-47C0-A657-5BEE7179A925}" type="parTrans" cxnId="{079AFBD1-DCAA-4863-BB56-0E0869B769BA}">
      <dgm:prSet/>
      <dgm:spPr/>
      <dgm:t>
        <a:bodyPr/>
        <a:lstStyle/>
        <a:p>
          <a:endParaRPr lang="th-TH"/>
        </a:p>
      </dgm:t>
    </dgm:pt>
    <dgm:pt modelId="{8B294B71-9075-44E5-B9B4-11E7EC28862D}" type="sibTrans" cxnId="{079AFBD1-DCAA-4863-BB56-0E0869B769BA}">
      <dgm:prSet/>
      <dgm:spPr/>
      <dgm:t>
        <a:bodyPr/>
        <a:lstStyle/>
        <a:p>
          <a:endParaRPr lang="th-TH"/>
        </a:p>
      </dgm:t>
    </dgm:pt>
    <dgm:pt modelId="{01160AA6-1394-434F-975F-4EA1E114D264}">
      <dgm:prSet custT="1"/>
      <dgm:spPr/>
      <dgm:t>
        <a:bodyPr/>
        <a:lstStyle/>
        <a:p>
          <a:r>
            <a:rPr lang="th-TH" sz="4400" b="1" dirty="0" smtClean="0"/>
            <a:t>ผู้แทนเฉพาะคดี (ม.๖)</a:t>
          </a:r>
          <a:endParaRPr lang="th-TH" sz="4400" b="1" dirty="0"/>
        </a:p>
      </dgm:t>
    </dgm:pt>
    <dgm:pt modelId="{A2E34AEF-0D2E-4DAA-B7BC-B1AB4F3F65B4}" type="parTrans" cxnId="{A30F878E-AA3C-46E7-B660-789429F59DCB}">
      <dgm:prSet/>
      <dgm:spPr/>
      <dgm:t>
        <a:bodyPr/>
        <a:lstStyle/>
        <a:p>
          <a:endParaRPr lang="th-TH"/>
        </a:p>
      </dgm:t>
    </dgm:pt>
    <dgm:pt modelId="{F99B762A-AFD5-4481-9415-723A5EDB8485}" type="sibTrans" cxnId="{A30F878E-AA3C-46E7-B660-789429F59DCB}">
      <dgm:prSet/>
      <dgm:spPr/>
      <dgm:t>
        <a:bodyPr/>
        <a:lstStyle/>
        <a:p>
          <a:endParaRPr lang="th-TH"/>
        </a:p>
      </dgm:t>
    </dgm:pt>
    <dgm:pt modelId="{B5986282-4F49-42FC-89F0-E1E39C5F8380}" type="pres">
      <dgm:prSet presAssocID="{2702333A-0B44-40A2-8849-F981E53190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282CD6F-C7C5-47C7-9B4E-831432C24AD8}" type="pres">
      <dgm:prSet presAssocID="{F414F621-2588-4010-9EC9-1A09916D6C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AEC61B-877D-46C9-AF1A-9C74E58F6A70}" type="pres">
      <dgm:prSet presAssocID="{1FC904CC-79EE-4D58-9A0A-E80FD3C6A755}" presName="sibTrans" presStyleCnt="0"/>
      <dgm:spPr/>
    </dgm:pt>
    <dgm:pt modelId="{48096175-08C2-4086-9F37-1A51C4B32576}" type="pres">
      <dgm:prSet presAssocID="{17F8B789-9948-4A7B-A6B2-0186003AAF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F5E90A-7118-4D68-83C5-7A8C44108D92}" type="pres">
      <dgm:prSet presAssocID="{8B294B71-9075-44E5-B9B4-11E7EC28862D}" presName="sibTrans" presStyleCnt="0"/>
      <dgm:spPr/>
    </dgm:pt>
    <dgm:pt modelId="{EEFAFAFA-E7F9-42C3-B127-70FF868CE887}" type="pres">
      <dgm:prSet presAssocID="{01160AA6-1394-434F-975F-4EA1E114D2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35F732F-6B43-4530-8AD8-3AF82BD66670}" type="presOf" srcId="{01160AA6-1394-434F-975F-4EA1E114D264}" destId="{EEFAFAFA-E7F9-42C3-B127-70FF868CE887}" srcOrd="0" destOrd="0" presId="urn:microsoft.com/office/officeart/2005/8/layout/default"/>
    <dgm:cxn modelId="{036FA981-23DE-4FEA-8BBF-B6BD0CEF14B8}" type="presOf" srcId="{F414F621-2588-4010-9EC9-1A09916D6CBD}" destId="{2282CD6F-C7C5-47C7-9B4E-831432C24AD8}" srcOrd="0" destOrd="0" presId="urn:microsoft.com/office/officeart/2005/8/layout/default"/>
    <dgm:cxn modelId="{72E3ED86-23DF-4E72-A9DE-F97050420C57}" type="presOf" srcId="{2702333A-0B44-40A2-8849-F981E53190C1}" destId="{B5986282-4F49-42FC-89F0-E1E39C5F8380}" srcOrd="0" destOrd="0" presId="urn:microsoft.com/office/officeart/2005/8/layout/default"/>
    <dgm:cxn modelId="{079AFBD1-DCAA-4863-BB56-0E0869B769BA}" srcId="{2702333A-0B44-40A2-8849-F981E53190C1}" destId="{17F8B789-9948-4A7B-A6B2-0186003AAFC9}" srcOrd="1" destOrd="0" parTransId="{82B64540-7EBD-47C0-A657-5BEE7179A925}" sibTransId="{8B294B71-9075-44E5-B9B4-11E7EC28862D}"/>
    <dgm:cxn modelId="{55400E40-E6AD-4B6B-972C-513ED310D073}" type="presOf" srcId="{17F8B789-9948-4A7B-A6B2-0186003AAFC9}" destId="{48096175-08C2-4086-9F37-1A51C4B32576}" srcOrd="0" destOrd="0" presId="urn:microsoft.com/office/officeart/2005/8/layout/default"/>
    <dgm:cxn modelId="{34F979EF-40D9-4788-BBBC-8AB5DC6F09EE}" srcId="{2702333A-0B44-40A2-8849-F981E53190C1}" destId="{F414F621-2588-4010-9EC9-1A09916D6CBD}" srcOrd="0" destOrd="0" parTransId="{FF13B3F6-3967-4557-9EDA-1A2189AA6728}" sibTransId="{1FC904CC-79EE-4D58-9A0A-E80FD3C6A755}"/>
    <dgm:cxn modelId="{A30F878E-AA3C-46E7-B660-789429F59DCB}" srcId="{2702333A-0B44-40A2-8849-F981E53190C1}" destId="{01160AA6-1394-434F-975F-4EA1E114D264}" srcOrd="2" destOrd="0" parTransId="{A2E34AEF-0D2E-4DAA-B7BC-B1AB4F3F65B4}" sibTransId="{F99B762A-AFD5-4481-9415-723A5EDB8485}"/>
    <dgm:cxn modelId="{420071C8-1B70-4A70-87D5-4D30EA7650B7}" type="presParOf" srcId="{B5986282-4F49-42FC-89F0-E1E39C5F8380}" destId="{2282CD6F-C7C5-47C7-9B4E-831432C24AD8}" srcOrd="0" destOrd="0" presId="urn:microsoft.com/office/officeart/2005/8/layout/default"/>
    <dgm:cxn modelId="{3CFA8B98-45B8-42DA-AB30-60D0AB03F164}" type="presParOf" srcId="{B5986282-4F49-42FC-89F0-E1E39C5F8380}" destId="{02AEC61B-877D-46C9-AF1A-9C74E58F6A70}" srcOrd="1" destOrd="0" presId="urn:microsoft.com/office/officeart/2005/8/layout/default"/>
    <dgm:cxn modelId="{182ED439-4A20-472B-B5A2-0B857679EA9D}" type="presParOf" srcId="{B5986282-4F49-42FC-89F0-E1E39C5F8380}" destId="{48096175-08C2-4086-9F37-1A51C4B32576}" srcOrd="2" destOrd="0" presId="urn:microsoft.com/office/officeart/2005/8/layout/default"/>
    <dgm:cxn modelId="{EA2D29FF-2BB5-46E8-858C-DCC243210DCC}" type="presParOf" srcId="{B5986282-4F49-42FC-89F0-E1E39C5F8380}" destId="{F3F5E90A-7118-4D68-83C5-7A8C44108D92}" srcOrd="3" destOrd="0" presId="urn:microsoft.com/office/officeart/2005/8/layout/default"/>
    <dgm:cxn modelId="{99CB62B0-F739-40A0-80B3-D914FDEB1998}" type="presParOf" srcId="{B5986282-4F49-42FC-89F0-E1E39C5F8380}" destId="{EEFAFAFA-E7F9-42C3-B127-70FF868CE8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E2E489-BCCF-431A-85EA-9942579CAF2A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AD0C0FE-754D-47B0-B426-95CD0F599DED}">
      <dgm:prSet phldrT="[Text]"/>
      <dgm:spPr/>
      <dgm:t>
        <a:bodyPr/>
        <a:lstStyle/>
        <a:p>
          <a:r>
            <a:rPr lang="th-TH" b="1" dirty="0" smtClean="0"/>
            <a:t>ร้องทุกข์/ชี้ตัว</a:t>
          </a:r>
        </a:p>
        <a:p>
          <a:r>
            <a:rPr lang="th-TH" b="1" dirty="0" smtClean="0"/>
            <a:t>(ม.๑๒๔/๑, ม.๑๓๓ ตรี) </a:t>
          </a:r>
        </a:p>
      </dgm:t>
    </dgm:pt>
    <dgm:pt modelId="{733A9BDE-C8C7-4A39-8BCF-6173F8C63883}" type="parTrans" cxnId="{84B16DE8-CEF9-4DD5-8A28-790E0EAFEA9C}">
      <dgm:prSet/>
      <dgm:spPr/>
      <dgm:t>
        <a:bodyPr/>
        <a:lstStyle/>
        <a:p>
          <a:endParaRPr lang="th-TH"/>
        </a:p>
      </dgm:t>
    </dgm:pt>
    <dgm:pt modelId="{D562F545-31C1-48CE-B650-8D08BD9E2CEC}" type="sibTrans" cxnId="{84B16DE8-CEF9-4DD5-8A28-790E0EAFEA9C}">
      <dgm:prSet/>
      <dgm:spPr/>
      <dgm:t>
        <a:bodyPr/>
        <a:lstStyle/>
        <a:p>
          <a:endParaRPr lang="th-TH"/>
        </a:p>
      </dgm:t>
    </dgm:pt>
    <dgm:pt modelId="{8A814BC8-A656-4428-AAD8-13498D051B63}">
      <dgm:prSet phldrT="[Text]" custT="1"/>
      <dgm:spPr/>
      <dgm:t>
        <a:bodyPr/>
        <a:lstStyle/>
        <a:p>
          <a:r>
            <a:rPr lang="th-TH" sz="4000" b="1" dirty="0" smtClean="0"/>
            <a:t>สถานที่เหมาะสม</a:t>
          </a:r>
          <a:endParaRPr lang="th-TH" sz="4000" b="1" dirty="0"/>
        </a:p>
      </dgm:t>
    </dgm:pt>
    <dgm:pt modelId="{D0DDD1BE-4641-45D9-8A9D-75A5035AE0B0}" type="parTrans" cxnId="{9539B91A-FD4A-4D36-9934-D5F22FF7E7C3}">
      <dgm:prSet/>
      <dgm:spPr/>
      <dgm:t>
        <a:bodyPr/>
        <a:lstStyle/>
        <a:p>
          <a:endParaRPr lang="th-TH"/>
        </a:p>
      </dgm:t>
    </dgm:pt>
    <dgm:pt modelId="{44F1817F-A64E-449C-B011-D3FA26C48C2D}" type="sibTrans" cxnId="{9539B91A-FD4A-4D36-9934-D5F22FF7E7C3}">
      <dgm:prSet/>
      <dgm:spPr/>
      <dgm:t>
        <a:bodyPr/>
        <a:lstStyle/>
        <a:p>
          <a:endParaRPr lang="th-TH"/>
        </a:p>
      </dgm:t>
    </dgm:pt>
    <dgm:pt modelId="{E8BFA4AB-090B-4141-BC4B-8D7DDB1D42C6}">
      <dgm:prSet phldrT="[Text]" custT="1"/>
      <dgm:spPr/>
      <dgm:t>
        <a:bodyPr/>
        <a:lstStyle/>
        <a:p>
          <a:r>
            <a:rPr lang="th-TH" sz="4000" b="1" dirty="0" err="1" smtClean="0"/>
            <a:t>สห</a:t>
          </a:r>
          <a:r>
            <a:rPr lang="th-TH" sz="4000" b="1" dirty="0" smtClean="0"/>
            <a:t>วิชาชีพ</a:t>
          </a:r>
          <a:endParaRPr lang="th-TH" sz="4000" b="1" dirty="0"/>
        </a:p>
      </dgm:t>
    </dgm:pt>
    <dgm:pt modelId="{90042414-F807-4EF8-846C-0442D7FD1CFC}" type="parTrans" cxnId="{730FC661-1679-49B5-A007-3CDF363E9A67}">
      <dgm:prSet/>
      <dgm:spPr/>
      <dgm:t>
        <a:bodyPr/>
        <a:lstStyle/>
        <a:p>
          <a:endParaRPr lang="th-TH"/>
        </a:p>
      </dgm:t>
    </dgm:pt>
    <dgm:pt modelId="{A3E83045-593A-43E1-9CAA-1193BD559BBC}" type="sibTrans" cxnId="{730FC661-1679-49B5-A007-3CDF363E9A67}">
      <dgm:prSet/>
      <dgm:spPr/>
      <dgm:t>
        <a:bodyPr/>
        <a:lstStyle/>
        <a:p>
          <a:endParaRPr lang="th-TH"/>
        </a:p>
      </dgm:t>
    </dgm:pt>
    <dgm:pt modelId="{88CC5AD6-2B41-42A3-9515-9CFD22AAC702}" type="pres">
      <dgm:prSet presAssocID="{6DE2E489-BCCF-431A-85EA-9942579CAF2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86AEABB-D822-4F58-A9FD-E95FD9EA6823}" type="pres">
      <dgm:prSet presAssocID="{EAD0C0FE-754D-47B0-B426-95CD0F599DED}" presName="compNode" presStyleCnt="0"/>
      <dgm:spPr/>
      <dgm:t>
        <a:bodyPr/>
        <a:lstStyle/>
        <a:p>
          <a:endParaRPr lang="th-TH"/>
        </a:p>
      </dgm:t>
    </dgm:pt>
    <dgm:pt modelId="{0DD7C220-5C5A-4977-96D2-ECFB8D99F546}" type="pres">
      <dgm:prSet presAssocID="{EAD0C0FE-754D-47B0-B426-95CD0F599DED}" presName="aNode" presStyleLbl="bgShp" presStyleIdx="0" presStyleCnt="1"/>
      <dgm:spPr/>
      <dgm:t>
        <a:bodyPr/>
        <a:lstStyle/>
        <a:p>
          <a:endParaRPr lang="th-TH"/>
        </a:p>
      </dgm:t>
    </dgm:pt>
    <dgm:pt modelId="{58CC31E8-35E4-479D-BEAE-82DC4C159B47}" type="pres">
      <dgm:prSet presAssocID="{EAD0C0FE-754D-47B0-B426-95CD0F599DED}" presName="textNode" presStyleLbl="bgShp" presStyleIdx="0" presStyleCnt="1"/>
      <dgm:spPr/>
      <dgm:t>
        <a:bodyPr/>
        <a:lstStyle/>
        <a:p>
          <a:endParaRPr lang="th-TH"/>
        </a:p>
      </dgm:t>
    </dgm:pt>
    <dgm:pt modelId="{D5D11FFE-B6CB-47A6-910E-4085022A6638}" type="pres">
      <dgm:prSet presAssocID="{EAD0C0FE-754D-47B0-B426-95CD0F599DED}" presName="compChildNode" presStyleCnt="0"/>
      <dgm:spPr/>
      <dgm:t>
        <a:bodyPr/>
        <a:lstStyle/>
        <a:p>
          <a:endParaRPr lang="th-TH"/>
        </a:p>
      </dgm:t>
    </dgm:pt>
    <dgm:pt modelId="{6CE65696-DCD8-4AAD-BC2C-D7F46879FF47}" type="pres">
      <dgm:prSet presAssocID="{EAD0C0FE-754D-47B0-B426-95CD0F599DED}" presName="theInnerList" presStyleCnt="0"/>
      <dgm:spPr/>
      <dgm:t>
        <a:bodyPr/>
        <a:lstStyle/>
        <a:p>
          <a:endParaRPr lang="th-TH"/>
        </a:p>
      </dgm:t>
    </dgm:pt>
    <dgm:pt modelId="{6DC058CF-C099-49E2-AE40-F788FF7CB3FC}" type="pres">
      <dgm:prSet presAssocID="{8A814BC8-A656-4428-AAD8-13498D051B6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C6F297-17B6-4BE8-A567-FE8D6F135509}" type="pres">
      <dgm:prSet presAssocID="{8A814BC8-A656-4428-AAD8-13498D051B63}" presName="aSpace2" presStyleCnt="0"/>
      <dgm:spPr/>
      <dgm:t>
        <a:bodyPr/>
        <a:lstStyle/>
        <a:p>
          <a:endParaRPr lang="th-TH"/>
        </a:p>
      </dgm:t>
    </dgm:pt>
    <dgm:pt modelId="{52FEF0C8-F37E-40B9-9AE5-F1C1F7D251FE}" type="pres">
      <dgm:prSet presAssocID="{E8BFA4AB-090B-4141-BC4B-8D7DDB1D42C6}" presName="childNode" presStyleLbl="node1" presStyleIdx="1" presStyleCnt="2" custScaleX="1171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C5FC2BD-A935-4262-9C17-CED1DE77BBF2}" type="presOf" srcId="{6DE2E489-BCCF-431A-85EA-9942579CAF2A}" destId="{88CC5AD6-2B41-42A3-9515-9CFD22AAC702}" srcOrd="0" destOrd="0" presId="urn:microsoft.com/office/officeart/2005/8/layout/lProcess2"/>
    <dgm:cxn modelId="{730FC661-1679-49B5-A007-3CDF363E9A67}" srcId="{EAD0C0FE-754D-47B0-B426-95CD0F599DED}" destId="{E8BFA4AB-090B-4141-BC4B-8D7DDB1D42C6}" srcOrd="1" destOrd="0" parTransId="{90042414-F807-4EF8-846C-0442D7FD1CFC}" sibTransId="{A3E83045-593A-43E1-9CAA-1193BD559BBC}"/>
    <dgm:cxn modelId="{5927591C-5BCA-4A4F-AA42-6A4C8DEDB4E6}" type="presOf" srcId="{8A814BC8-A656-4428-AAD8-13498D051B63}" destId="{6DC058CF-C099-49E2-AE40-F788FF7CB3FC}" srcOrd="0" destOrd="0" presId="urn:microsoft.com/office/officeart/2005/8/layout/lProcess2"/>
    <dgm:cxn modelId="{843EDAC6-0EEC-4297-A51D-F853BB4ADD87}" type="presOf" srcId="{E8BFA4AB-090B-4141-BC4B-8D7DDB1D42C6}" destId="{52FEF0C8-F37E-40B9-9AE5-F1C1F7D251FE}" srcOrd="0" destOrd="0" presId="urn:microsoft.com/office/officeart/2005/8/layout/lProcess2"/>
    <dgm:cxn modelId="{02F978BB-1088-45A3-9691-170ACDF78CE0}" type="presOf" srcId="{EAD0C0FE-754D-47B0-B426-95CD0F599DED}" destId="{58CC31E8-35E4-479D-BEAE-82DC4C159B47}" srcOrd="1" destOrd="0" presId="urn:microsoft.com/office/officeart/2005/8/layout/lProcess2"/>
    <dgm:cxn modelId="{FFCE1987-BA90-4931-88B8-651C8E27496B}" type="presOf" srcId="{EAD0C0FE-754D-47B0-B426-95CD0F599DED}" destId="{0DD7C220-5C5A-4977-96D2-ECFB8D99F546}" srcOrd="0" destOrd="0" presId="urn:microsoft.com/office/officeart/2005/8/layout/lProcess2"/>
    <dgm:cxn modelId="{84B16DE8-CEF9-4DD5-8A28-790E0EAFEA9C}" srcId="{6DE2E489-BCCF-431A-85EA-9942579CAF2A}" destId="{EAD0C0FE-754D-47B0-B426-95CD0F599DED}" srcOrd="0" destOrd="0" parTransId="{733A9BDE-C8C7-4A39-8BCF-6173F8C63883}" sibTransId="{D562F545-31C1-48CE-B650-8D08BD9E2CEC}"/>
    <dgm:cxn modelId="{9539B91A-FD4A-4D36-9934-D5F22FF7E7C3}" srcId="{EAD0C0FE-754D-47B0-B426-95CD0F599DED}" destId="{8A814BC8-A656-4428-AAD8-13498D051B63}" srcOrd="0" destOrd="0" parTransId="{D0DDD1BE-4641-45D9-8A9D-75A5035AE0B0}" sibTransId="{44F1817F-A64E-449C-B011-D3FA26C48C2D}"/>
    <dgm:cxn modelId="{66F80DEB-1C38-402E-9856-37998696E059}" type="presParOf" srcId="{88CC5AD6-2B41-42A3-9515-9CFD22AAC702}" destId="{086AEABB-D822-4F58-A9FD-E95FD9EA6823}" srcOrd="0" destOrd="0" presId="urn:microsoft.com/office/officeart/2005/8/layout/lProcess2"/>
    <dgm:cxn modelId="{2FAA7419-FF33-4822-8F74-E7F8718FB7EC}" type="presParOf" srcId="{086AEABB-D822-4F58-A9FD-E95FD9EA6823}" destId="{0DD7C220-5C5A-4977-96D2-ECFB8D99F546}" srcOrd="0" destOrd="0" presId="urn:microsoft.com/office/officeart/2005/8/layout/lProcess2"/>
    <dgm:cxn modelId="{66BBAF95-94A5-40B9-9D53-B8BC8AB44DEE}" type="presParOf" srcId="{086AEABB-D822-4F58-A9FD-E95FD9EA6823}" destId="{58CC31E8-35E4-479D-BEAE-82DC4C159B47}" srcOrd="1" destOrd="0" presId="urn:microsoft.com/office/officeart/2005/8/layout/lProcess2"/>
    <dgm:cxn modelId="{EF82D133-72CF-44FD-B28C-2E10AE9905EB}" type="presParOf" srcId="{086AEABB-D822-4F58-A9FD-E95FD9EA6823}" destId="{D5D11FFE-B6CB-47A6-910E-4085022A6638}" srcOrd="2" destOrd="0" presId="urn:microsoft.com/office/officeart/2005/8/layout/lProcess2"/>
    <dgm:cxn modelId="{FE82C66F-D541-462D-847C-2B1055899B36}" type="presParOf" srcId="{D5D11FFE-B6CB-47A6-910E-4085022A6638}" destId="{6CE65696-DCD8-4AAD-BC2C-D7F46879FF47}" srcOrd="0" destOrd="0" presId="urn:microsoft.com/office/officeart/2005/8/layout/lProcess2"/>
    <dgm:cxn modelId="{D364E10F-9D7A-4FAC-8BB3-47273BD1309A}" type="presParOf" srcId="{6CE65696-DCD8-4AAD-BC2C-D7F46879FF47}" destId="{6DC058CF-C099-49E2-AE40-F788FF7CB3FC}" srcOrd="0" destOrd="0" presId="urn:microsoft.com/office/officeart/2005/8/layout/lProcess2"/>
    <dgm:cxn modelId="{DC503D0D-8ED9-4B88-90BD-30BFC1899303}" type="presParOf" srcId="{6CE65696-DCD8-4AAD-BC2C-D7F46879FF47}" destId="{3EC6F297-17B6-4BE8-A567-FE8D6F135509}" srcOrd="1" destOrd="0" presId="urn:microsoft.com/office/officeart/2005/8/layout/lProcess2"/>
    <dgm:cxn modelId="{33E7891C-6B8D-485B-B094-BE8F37BC8C0A}" type="presParOf" srcId="{6CE65696-DCD8-4AAD-BC2C-D7F46879FF47}" destId="{52FEF0C8-F37E-40B9-9AE5-F1C1F7D251F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267A7-8D1C-4656-93A4-320FFF955B52}">
      <dsp:nvSpPr>
        <dsp:cNvPr id="0" name=""/>
        <dsp:cNvSpPr/>
      </dsp:nvSpPr>
      <dsp:spPr>
        <a:xfrm>
          <a:off x="1283" y="1645784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ข่มขืนกระทำชำเรา</a:t>
          </a:r>
          <a:endParaRPr lang="th-TH" sz="6500" b="1" kern="1200" dirty="0"/>
        </a:p>
      </dsp:txBody>
      <dsp:txXfrm>
        <a:off x="1283" y="1645784"/>
        <a:ext cx="5006206" cy="3003723"/>
      </dsp:txXfrm>
    </dsp:sp>
    <dsp:sp modelId="{5A87571E-6A7E-4219-9A86-7BC9C68E3979}">
      <dsp:nvSpPr>
        <dsp:cNvPr id="0" name=""/>
        <dsp:cNvSpPr/>
      </dsp:nvSpPr>
      <dsp:spPr>
        <a:xfrm>
          <a:off x="5508110" y="1645784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อนาจาร</a:t>
          </a:r>
          <a:endParaRPr lang="th-TH" sz="6500" b="1" kern="1200" dirty="0"/>
        </a:p>
      </dsp:txBody>
      <dsp:txXfrm>
        <a:off x="5508110" y="1645784"/>
        <a:ext cx="5006206" cy="3003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79495-2ED8-4247-BCAE-B5FC317BD54D}">
      <dsp:nvSpPr>
        <dsp:cNvPr id="0" name=""/>
        <dsp:cNvSpPr/>
      </dsp:nvSpPr>
      <dsp:spPr>
        <a:xfrm>
          <a:off x="4206239" y="0"/>
          <a:ext cx="6309360" cy="49256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b="1" kern="1200" dirty="0" err="1" smtClean="0"/>
            <a:t>พงส</a:t>
          </a:r>
          <a:r>
            <a:rPr lang="th-TH" sz="4400" b="1" kern="1200" dirty="0" smtClean="0"/>
            <a:t>.หญิง</a:t>
          </a:r>
          <a:endParaRPr lang="th-TH" sz="4400" b="1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b="1" kern="1200" dirty="0" smtClean="0"/>
            <a:t>สถานที่เหมาะสม</a:t>
          </a:r>
          <a:endParaRPr lang="th-TH" sz="4400" b="1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b="1" kern="1200" dirty="0" err="1" smtClean="0"/>
            <a:t>สห</a:t>
          </a:r>
          <a:r>
            <a:rPr lang="th-TH" sz="4400" b="1" kern="1200" dirty="0" smtClean="0"/>
            <a:t>วิชาชีพ</a:t>
          </a:r>
          <a:endParaRPr lang="th-TH" sz="4400" b="1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b="1" kern="1200" dirty="0" smtClean="0"/>
            <a:t>คำถาม</a:t>
          </a:r>
          <a:endParaRPr lang="th-TH" sz="4400" b="1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b="1" kern="1200" dirty="0" smtClean="0"/>
            <a:t>บันทึกภาพ</a:t>
          </a:r>
          <a:r>
            <a:rPr lang="en-US" sz="4400" b="1" kern="1200" dirty="0" smtClean="0">
              <a:latin typeface="Times New Roman" pitchFamily="18" charset="0"/>
              <a:cs typeface="Times New Roman" pitchFamily="18" charset="0"/>
            </a:rPr>
            <a:t>&amp;</a:t>
          </a:r>
          <a:r>
            <a:rPr lang="th-TH" sz="4400" b="1" kern="1200" dirty="0" smtClean="0"/>
            <a:t>เสียง</a:t>
          </a:r>
          <a:endParaRPr lang="th-TH" sz="4400" b="1" kern="1200" dirty="0"/>
        </a:p>
      </dsp:txBody>
      <dsp:txXfrm>
        <a:off x="4206239" y="615710"/>
        <a:ext cx="4462230" cy="3694259"/>
      </dsp:txXfrm>
    </dsp:sp>
    <dsp:sp modelId="{55907BF6-2586-454F-956C-99060C0EE9F4}">
      <dsp:nvSpPr>
        <dsp:cNvPr id="0" name=""/>
        <dsp:cNvSpPr/>
      </dsp:nvSpPr>
      <dsp:spPr>
        <a:xfrm>
          <a:off x="0" y="0"/>
          <a:ext cx="4206240" cy="49256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ผู้เสียหาย เฉพาะคดี</a:t>
          </a:r>
          <a:br>
            <a:rPr lang="th-TH" sz="6500" b="1" kern="1200" dirty="0" smtClean="0"/>
          </a:br>
          <a:r>
            <a:rPr lang="th-TH" sz="6500" b="1" kern="1200" dirty="0" smtClean="0"/>
            <a:t>(ม.๑๓๓, ๑๓๓ ทวิ)</a:t>
          </a:r>
          <a:endParaRPr lang="th-TH" sz="6500" kern="1200" dirty="0"/>
        </a:p>
      </dsp:txBody>
      <dsp:txXfrm>
        <a:off x="205332" y="205332"/>
        <a:ext cx="3795576" cy="45150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2D655-8D4D-4A84-A61B-6D0A96BA26E6}">
      <dsp:nvSpPr>
        <dsp:cNvPr id="0" name=""/>
        <dsp:cNvSpPr/>
      </dsp:nvSpPr>
      <dsp:spPr>
        <a:xfrm>
          <a:off x="2439" y="91860"/>
          <a:ext cx="4911551" cy="122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ทำร้ายผู้อื่น (ม.๒๙๕)</a:t>
          </a:r>
          <a:endParaRPr lang="th-TH" sz="6000" kern="1200" dirty="0"/>
        </a:p>
      </dsp:txBody>
      <dsp:txXfrm>
        <a:off x="38403" y="127824"/>
        <a:ext cx="4839623" cy="1155959"/>
      </dsp:txXfrm>
    </dsp:sp>
    <dsp:sp modelId="{F1A2D3C4-80F9-4EA7-B60D-72184839F40C}">
      <dsp:nvSpPr>
        <dsp:cNvPr id="0" name=""/>
        <dsp:cNvSpPr/>
      </dsp:nvSpPr>
      <dsp:spPr>
        <a:xfrm rot="5400000">
          <a:off x="2350775" y="1427188"/>
          <a:ext cx="214880" cy="21488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13C188-1C9A-4825-BAA8-5FB9425FE50D}">
      <dsp:nvSpPr>
        <dsp:cNvPr id="0" name=""/>
        <dsp:cNvSpPr/>
      </dsp:nvSpPr>
      <dsp:spPr>
        <a:xfrm>
          <a:off x="2439" y="1749509"/>
          <a:ext cx="4911551" cy="12278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อันตรายแก่กาย,จิตใจ</a:t>
          </a:r>
          <a:endParaRPr lang="th-TH" sz="3200" kern="1200" dirty="0"/>
        </a:p>
      </dsp:txBody>
      <dsp:txXfrm>
        <a:off x="38403" y="1785473"/>
        <a:ext cx="4839623" cy="1155959"/>
      </dsp:txXfrm>
    </dsp:sp>
    <dsp:sp modelId="{7872F767-0202-4979-8E53-34E911CD9813}">
      <dsp:nvSpPr>
        <dsp:cNvPr id="0" name=""/>
        <dsp:cNvSpPr/>
      </dsp:nvSpPr>
      <dsp:spPr>
        <a:xfrm rot="5400000">
          <a:off x="2350775" y="3084837"/>
          <a:ext cx="214880" cy="21488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700FA5-0570-419A-9AC8-5706A4D273FE}">
      <dsp:nvSpPr>
        <dsp:cNvPr id="0" name=""/>
        <dsp:cNvSpPr/>
      </dsp:nvSpPr>
      <dsp:spPr>
        <a:xfrm>
          <a:off x="2439" y="3407158"/>
          <a:ext cx="4911551" cy="12278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จำคุกไม่เกิน ๒ ปี, ปรับไม่เกิน ๔๐,๐๐๐ บาท, ทั้งจำทั้งปรับ</a:t>
          </a:r>
          <a:endParaRPr lang="th-TH" sz="3200" kern="1200" dirty="0"/>
        </a:p>
      </dsp:txBody>
      <dsp:txXfrm>
        <a:off x="38403" y="3443122"/>
        <a:ext cx="4839623" cy="1155959"/>
      </dsp:txXfrm>
    </dsp:sp>
    <dsp:sp modelId="{8539B526-AECD-43AB-BF87-7ADFAFAF28B2}">
      <dsp:nvSpPr>
        <dsp:cNvPr id="0" name=""/>
        <dsp:cNvSpPr/>
      </dsp:nvSpPr>
      <dsp:spPr>
        <a:xfrm>
          <a:off x="5601608" y="91860"/>
          <a:ext cx="4911551" cy="122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ทำร้ายสาหัส (ม.๒๙๗)</a:t>
          </a:r>
          <a:endParaRPr lang="th-TH" sz="6000" kern="1200" dirty="0"/>
        </a:p>
      </dsp:txBody>
      <dsp:txXfrm>
        <a:off x="5637572" y="127824"/>
        <a:ext cx="4839623" cy="1155959"/>
      </dsp:txXfrm>
    </dsp:sp>
    <dsp:sp modelId="{F4C5770A-026C-4CED-A2F1-088DEBCC78EA}">
      <dsp:nvSpPr>
        <dsp:cNvPr id="0" name=""/>
        <dsp:cNvSpPr/>
      </dsp:nvSpPr>
      <dsp:spPr>
        <a:xfrm rot="5400000">
          <a:off x="7949944" y="1427188"/>
          <a:ext cx="214880" cy="21488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DB58A3-113B-4A1B-9684-1B686424936A}">
      <dsp:nvSpPr>
        <dsp:cNvPr id="0" name=""/>
        <dsp:cNvSpPr/>
      </dsp:nvSpPr>
      <dsp:spPr>
        <a:xfrm>
          <a:off x="5601608" y="1749509"/>
          <a:ext cx="4911551" cy="12278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ตาบอด, หูหนวก, แท้งลูก, เสียแขนขา, รักษาเกิน ๒๐ วันจนทำการงานไม่ได้</a:t>
          </a:r>
          <a:endParaRPr lang="th-TH" sz="3200" kern="1200" dirty="0"/>
        </a:p>
      </dsp:txBody>
      <dsp:txXfrm>
        <a:off x="5637572" y="1785473"/>
        <a:ext cx="4839623" cy="1155959"/>
      </dsp:txXfrm>
    </dsp:sp>
    <dsp:sp modelId="{5ADD5219-F194-43A9-B8F5-CA80C9397ABC}">
      <dsp:nvSpPr>
        <dsp:cNvPr id="0" name=""/>
        <dsp:cNvSpPr/>
      </dsp:nvSpPr>
      <dsp:spPr>
        <a:xfrm rot="5400000">
          <a:off x="7949944" y="3084837"/>
          <a:ext cx="214880" cy="21488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C1204C-F03B-42CD-82B7-39C14730E70D}">
      <dsp:nvSpPr>
        <dsp:cNvPr id="0" name=""/>
        <dsp:cNvSpPr/>
      </dsp:nvSpPr>
      <dsp:spPr>
        <a:xfrm>
          <a:off x="5601608" y="3407158"/>
          <a:ext cx="4911551" cy="12278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จำคุกตั้งแต่ ๖ เดือนถึง ๑๐ ปี </a:t>
          </a:r>
          <a:r>
            <a:rPr lang="en-US" sz="3200" kern="1200" dirty="0" smtClean="0"/>
            <a:t>&amp; </a:t>
          </a:r>
          <a:r>
            <a:rPr lang="th-TH" sz="3200" kern="1200" dirty="0" smtClean="0"/>
            <a:t>ปรับตั้งแต่ ๑๐,๐๐๐ บาท ถึง ๒๐๐,๐๐๐ บาท</a:t>
          </a:r>
          <a:endParaRPr lang="th-TH" sz="3200" kern="1200" dirty="0"/>
        </a:p>
      </dsp:txBody>
      <dsp:txXfrm>
        <a:off x="5637572" y="3443122"/>
        <a:ext cx="4839623" cy="11559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6263-E2B0-44DF-A099-ABB7EC472D54}">
      <dsp:nvSpPr>
        <dsp:cNvPr id="0" name=""/>
        <dsp:cNvSpPr/>
      </dsp:nvSpPr>
      <dsp:spPr>
        <a:xfrm>
          <a:off x="4206239" y="0"/>
          <a:ext cx="6309360" cy="4351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/>
            <a:t>จำคุกไม่เกิน ๑ เดือน, </a:t>
          </a:r>
          <a:endParaRPr lang="th-TH" sz="5200" kern="1200" dirty="0"/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/>
            <a:t>ปรับไม่เกิน ๑ หมื่นบาท, </a:t>
          </a:r>
          <a:endParaRPr lang="th-TH" sz="5200" kern="1200" dirty="0"/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/>
            <a:t>ทั้งจำทั้งปรับ</a:t>
          </a:r>
          <a:endParaRPr lang="th-TH" sz="5200" kern="1200" dirty="0"/>
        </a:p>
      </dsp:txBody>
      <dsp:txXfrm>
        <a:off x="4206239" y="543917"/>
        <a:ext cx="4677608" cy="3263504"/>
      </dsp:txXfrm>
    </dsp:sp>
    <dsp:sp modelId="{A32BA1F1-D458-4D97-854B-BDF005EA6558}">
      <dsp:nvSpPr>
        <dsp:cNvPr id="0" name=""/>
        <dsp:cNvSpPr/>
      </dsp:nvSpPr>
      <dsp:spPr>
        <a:xfrm>
          <a:off x="0" y="0"/>
          <a:ext cx="4206240" cy="43513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ใช้กำลังทำร้ายไม่ถึงเป็นอันตราย</a:t>
          </a:r>
          <a:endParaRPr lang="th-TH" sz="6500" b="1" kern="1200" dirty="0"/>
        </a:p>
      </dsp:txBody>
      <dsp:txXfrm>
        <a:off x="205332" y="205332"/>
        <a:ext cx="3795576" cy="39406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758F-3D9C-4B85-88F9-BFCA73301A35}">
      <dsp:nvSpPr>
        <dsp:cNvPr id="0" name=""/>
        <dsp:cNvSpPr/>
      </dsp:nvSpPr>
      <dsp:spPr>
        <a:xfrm>
          <a:off x="1562918" y="40747"/>
          <a:ext cx="3506911" cy="21041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 smtClean="0"/>
            <a:t>ข่มขืน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 smtClean="0"/>
            <a:t>กระทำชำเรา</a:t>
          </a:r>
          <a:endParaRPr lang="th-TH" sz="4900" b="1" kern="1200" dirty="0"/>
        </a:p>
      </dsp:txBody>
      <dsp:txXfrm>
        <a:off x="1562918" y="40747"/>
        <a:ext cx="3506911" cy="2104146"/>
      </dsp:txXfrm>
    </dsp:sp>
    <dsp:sp modelId="{A594A66C-7A12-4EF2-8FAE-40FCC8E25650}">
      <dsp:nvSpPr>
        <dsp:cNvPr id="0" name=""/>
        <dsp:cNvSpPr/>
      </dsp:nvSpPr>
      <dsp:spPr>
        <a:xfrm>
          <a:off x="5433145" y="2873"/>
          <a:ext cx="3506911" cy="2104146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 smtClean="0"/>
            <a:t>กระทำอนาจาร</a:t>
          </a:r>
          <a:endParaRPr lang="th-TH" sz="4900" b="1" kern="1200" dirty="0"/>
        </a:p>
      </dsp:txBody>
      <dsp:txXfrm>
        <a:off x="5433145" y="2873"/>
        <a:ext cx="3506911" cy="2104146"/>
      </dsp:txXfrm>
    </dsp:sp>
    <dsp:sp modelId="{035E39AF-1E13-478F-B8F6-634D06C1D513}">
      <dsp:nvSpPr>
        <dsp:cNvPr id="0" name=""/>
        <dsp:cNvSpPr/>
      </dsp:nvSpPr>
      <dsp:spPr>
        <a:xfrm>
          <a:off x="1547768" y="2430188"/>
          <a:ext cx="3506911" cy="2104146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 smtClean="0"/>
            <a:t>คุกคามทางเพศ</a:t>
          </a:r>
          <a:endParaRPr lang="th-TH" sz="4900" b="1" kern="1200" dirty="0"/>
        </a:p>
      </dsp:txBody>
      <dsp:txXfrm>
        <a:off x="1547768" y="2430188"/>
        <a:ext cx="3506911" cy="21041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4049-1839-492D-A5AA-427E0711A7B4}">
      <dsp:nvSpPr>
        <dsp:cNvPr id="0" name=""/>
        <dsp:cNvSpPr/>
      </dsp:nvSpPr>
      <dsp:spPr>
        <a:xfrm>
          <a:off x="1072749" y="273"/>
          <a:ext cx="3948743" cy="987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คู่สมรสยังประสงค์จะอยู่กินด้วยกันฉันสามีภริยา</a:t>
          </a:r>
          <a:endParaRPr lang="th-TH" sz="2800" b="1" kern="1200" dirty="0"/>
        </a:p>
      </dsp:txBody>
      <dsp:txXfrm>
        <a:off x="1101663" y="29187"/>
        <a:ext cx="3890915" cy="929357"/>
      </dsp:txXfrm>
    </dsp:sp>
    <dsp:sp modelId="{391CFE95-3A35-41F1-8598-2122BF7E6A81}">
      <dsp:nvSpPr>
        <dsp:cNvPr id="0" name=""/>
        <dsp:cNvSpPr/>
      </dsp:nvSpPr>
      <dsp:spPr>
        <a:xfrm rot="5400000">
          <a:off x="2960742" y="1073838"/>
          <a:ext cx="172757" cy="17275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EC5E37-6A8F-4540-A9D1-9C173AB2D129}">
      <dsp:nvSpPr>
        <dsp:cNvPr id="0" name=""/>
        <dsp:cNvSpPr/>
      </dsp:nvSpPr>
      <dsp:spPr>
        <a:xfrm>
          <a:off x="1072749" y="1332974"/>
          <a:ext cx="3948743" cy="9871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 ศาลจะลงโทษน้อยกว่าที่กฎหมายกำหนดไว้เพียงใดก็ได้</a:t>
          </a:r>
          <a:endParaRPr lang="th-TH" sz="2600" kern="1200" dirty="0"/>
        </a:p>
      </dsp:txBody>
      <dsp:txXfrm>
        <a:off x="1101663" y="1361888"/>
        <a:ext cx="3890915" cy="929357"/>
      </dsp:txXfrm>
    </dsp:sp>
    <dsp:sp modelId="{675B897F-A75F-4617-A3C3-7E667CDF4B23}">
      <dsp:nvSpPr>
        <dsp:cNvPr id="0" name=""/>
        <dsp:cNvSpPr/>
      </dsp:nvSpPr>
      <dsp:spPr>
        <a:xfrm rot="5400000">
          <a:off x="2960742" y="2406539"/>
          <a:ext cx="172757" cy="17275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759896-312F-4692-B8F7-EAF8AF7C8D07}">
      <dsp:nvSpPr>
        <dsp:cNvPr id="0" name=""/>
        <dsp:cNvSpPr/>
      </dsp:nvSpPr>
      <dsp:spPr>
        <a:xfrm>
          <a:off x="1072749" y="2665676"/>
          <a:ext cx="3948743" cy="9871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กำหนดเงื่อนไขเพื่อคุมความประพฤติแทนการลงโทษก็ได้</a:t>
          </a:r>
          <a:endParaRPr lang="th-TH" sz="2600" kern="1200" dirty="0"/>
        </a:p>
      </dsp:txBody>
      <dsp:txXfrm>
        <a:off x="1101663" y="2694590"/>
        <a:ext cx="3890915" cy="929357"/>
      </dsp:txXfrm>
    </dsp:sp>
    <dsp:sp modelId="{1C8B917E-94BF-4A7B-9B5A-62CAAEC1956F}">
      <dsp:nvSpPr>
        <dsp:cNvPr id="0" name=""/>
        <dsp:cNvSpPr/>
      </dsp:nvSpPr>
      <dsp:spPr>
        <a:xfrm>
          <a:off x="5574317" y="273"/>
          <a:ext cx="3948743" cy="987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ศาลพิพากษาให้ลงโทษจำคุก</a:t>
          </a:r>
          <a:endParaRPr lang="th-TH" sz="3500" b="1" kern="1200" dirty="0"/>
        </a:p>
      </dsp:txBody>
      <dsp:txXfrm>
        <a:off x="5603231" y="29187"/>
        <a:ext cx="3890915" cy="929357"/>
      </dsp:txXfrm>
    </dsp:sp>
    <dsp:sp modelId="{DEB5C5D6-8011-44A3-8077-A259C429E82A}">
      <dsp:nvSpPr>
        <dsp:cNvPr id="0" name=""/>
        <dsp:cNvSpPr/>
      </dsp:nvSpPr>
      <dsp:spPr>
        <a:xfrm rot="5400000">
          <a:off x="7462310" y="1073838"/>
          <a:ext cx="172757" cy="17275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8CDD03-BF40-415B-B528-C5BF1BFE55C9}">
      <dsp:nvSpPr>
        <dsp:cNvPr id="0" name=""/>
        <dsp:cNvSpPr/>
      </dsp:nvSpPr>
      <dsp:spPr>
        <a:xfrm>
          <a:off x="5574317" y="1332974"/>
          <a:ext cx="3948743" cy="9871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smtClean="0"/>
            <a:t>คู่</a:t>
          </a:r>
          <a:r>
            <a:rPr lang="th-TH" sz="2600" kern="1200" dirty="0" smtClean="0"/>
            <a:t>สมรสฝ่ายใดฝ่ายหนึ่งไม่ประสงค์จะอยู่กินด้วยกันฉันสามีภริยาต่อไปประสงค์จะหย่า</a:t>
          </a:r>
          <a:endParaRPr lang="th-TH" sz="2600" kern="1200" dirty="0"/>
        </a:p>
      </dsp:txBody>
      <dsp:txXfrm>
        <a:off x="5603231" y="1361888"/>
        <a:ext cx="3890915" cy="929357"/>
      </dsp:txXfrm>
    </dsp:sp>
    <dsp:sp modelId="{0044A2E3-A04B-4EB2-ACEF-56FDA45E1257}">
      <dsp:nvSpPr>
        <dsp:cNvPr id="0" name=""/>
        <dsp:cNvSpPr/>
      </dsp:nvSpPr>
      <dsp:spPr>
        <a:xfrm rot="5400000">
          <a:off x="7462310" y="2406539"/>
          <a:ext cx="172757" cy="17275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CCAEBD-645B-4C62-8E60-A1289444E9CF}">
      <dsp:nvSpPr>
        <dsp:cNvPr id="0" name=""/>
        <dsp:cNvSpPr/>
      </dsp:nvSpPr>
      <dsp:spPr>
        <a:xfrm>
          <a:off x="5574317" y="2665676"/>
          <a:ext cx="3948743" cy="9871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ให้คู่สมรส ฝ่ายนั้นแจ้งให้ศาลทราบ</a:t>
          </a:r>
          <a:endParaRPr lang="th-TH" sz="2600" kern="1200" dirty="0"/>
        </a:p>
      </dsp:txBody>
      <dsp:txXfrm>
        <a:off x="5603231" y="2694590"/>
        <a:ext cx="3890915" cy="929357"/>
      </dsp:txXfrm>
    </dsp:sp>
    <dsp:sp modelId="{D07EB98B-E896-4D02-85BC-EC9A46502D4F}">
      <dsp:nvSpPr>
        <dsp:cNvPr id="0" name=""/>
        <dsp:cNvSpPr/>
      </dsp:nvSpPr>
      <dsp:spPr>
        <a:xfrm rot="5400000">
          <a:off x="7462310" y="3739240"/>
          <a:ext cx="172757" cy="17275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7A2C7D-D347-422C-94F5-BC3FBC5D6218}">
      <dsp:nvSpPr>
        <dsp:cNvPr id="0" name=""/>
        <dsp:cNvSpPr/>
      </dsp:nvSpPr>
      <dsp:spPr>
        <a:xfrm>
          <a:off x="5574317" y="3998377"/>
          <a:ext cx="3948743" cy="9871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ให้ศาลแจ้งพนักงานอัยการให้ดำเนินการฟ้องหย่าให้</a:t>
          </a:r>
          <a:endParaRPr lang="th-TH" sz="2600" kern="1200" dirty="0"/>
        </a:p>
      </dsp:txBody>
      <dsp:txXfrm>
        <a:off x="5603231" y="4027291"/>
        <a:ext cx="3890915" cy="9293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6263-E2B0-44DF-A099-ABB7EC472D54}">
      <dsp:nvSpPr>
        <dsp:cNvPr id="0" name=""/>
        <dsp:cNvSpPr/>
      </dsp:nvSpPr>
      <dsp:spPr>
        <a:xfrm>
          <a:off x="4206240" y="0"/>
          <a:ext cx="6309360" cy="16769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1" kern="1200" dirty="0" smtClean="0"/>
            <a:t>ปรับไม่เกิน ๕ พันบาท</a:t>
          </a:r>
          <a:endParaRPr lang="th-TH" sz="3600" b="1" kern="1200" dirty="0"/>
        </a:p>
      </dsp:txBody>
      <dsp:txXfrm>
        <a:off x="4206240" y="209613"/>
        <a:ext cx="5680522" cy="1257675"/>
      </dsp:txXfrm>
    </dsp:sp>
    <dsp:sp modelId="{A32BA1F1-D458-4D97-854B-BDF005EA6558}">
      <dsp:nvSpPr>
        <dsp:cNvPr id="0" name=""/>
        <dsp:cNvSpPr/>
      </dsp:nvSpPr>
      <dsp:spPr>
        <a:xfrm>
          <a:off x="0" y="0"/>
          <a:ext cx="4206240" cy="16769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/>
            <a:t>รังแก,ข่มเหง,คุกคาม,ทำให้อับอาย</a:t>
          </a:r>
          <a:endParaRPr lang="th-TH" sz="4600" b="1" kern="1200" dirty="0"/>
        </a:p>
      </dsp:txBody>
      <dsp:txXfrm>
        <a:off x="81860" y="81860"/>
        <a:ext cx="4042520" cy="1513181"/>
      </dsp:txXfrm>
    </dsp:sp>
    <dsp:sp modelId="{0404C116-A3BB-47B9-928C-FC0FB9EE8D55}">
      <dsp:nvSpPr>
        <dsp:cNvPr id="0" name=""/>
        <dsp:cNvSpPr/>
      </dsp:nvSpPr>
      <dsp:spPr>
        <a:xfrm>
          <a:off x="4206240" y="1844591"/>
          <a:ext cx="6309360" cy="16769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จำคุกไม่เกิน ๑ เดือน</a:t>
          </a:r>
          <a:endParaRPr lang="th-TH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ปรับไม่เกิน ๑ หมื่นบาท, </a:t>
          </a:r>
          <a:endParaRPr lang="th-TH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ทั้งจำทั้งปรับ </a:t>
          </a:r>
          <a:endParaRPr lang="th-TH" sz="2400" b="1" kern="1200" dirty="0"/>
        </a:p>
      </dsp:txBody>
      <dsp:txXfrm>
        <a:off x="4206240" y="2054204"/>
        <a:ext cx="5680522" cy="1257675"/>
      </dsp:txXfrm>
    </dsp:sp>
    <dsp:sp modelId="{BA4EE2E5-FA88-4838-9A79-FCCE9EFE69AA}">
      <dsp:nvSpPr>
        <dsp:cNvPr id="0" name=""/>
        <dsp:cNvSpPr/>
      </dsp:nvSpPr>
      <dsp:spPr>
        <a:xfrm>
          <a:off x="0" y="1844591"/>
          <a:ext cx="4206240" cy="1676901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err="1" smtClean="0"/>
            <a:t>ทำใน</a:t>
          </a:r>
          <a:r>
            <a:rPr lang="th-TH" sz="4600" b="1" kern="1200" dirty="0" smtClean="0"/>
            <a:t>ที่สาธารณะ, </a:t>
          </a:r>
          <a:br>
            <a:rPr lang="th-TH" sz="4600" b="1" kern="1200" dirty="0" smtClean="0"/>
          </a:br>
          <a:r>
            <a:rPr lang="th-TH" sz="4600" b="1" kern="1200" dirty="0" smtClean="0"/>
            <a:t>ส่อล่วงเกินทางเพศ</a:t>
          </a:r>
          <a:endParaRPr lang="th-TH" sz="4600" b="1" kern="1200" dirty="0"/>
        </a:p>
      </dsp:txBody>
      <dsp:txXfrm>
        <a:off x="81860" y="1926451"/>
        <a:ext cx="4042520" cy="1513181"/>
      </dsp:txXfrm>
    </dsp:sp>
    <dsp:sp modelId="{B815A89B-84EA-42D6-87E8-25840BF2399E}">
      <dsp:nvSpPr>
        <dsp:cNvPr id="0" name=""/>
        <dsp:cNvSpPr/>
      </dsp:nvSpPr>
      <dsp:spPr>
        <a:xfrm>
          <a:off x="4206240" y="3689183"/>
          <a:ext cx="6309360" cy="16769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800" b="1" kern="1200" dirty="0" smtClean="0"/>
            <a:t>จำคุกไม่เกิน ๑ เดือน และ</a:t>
          </a:r>
          <a:endParaRPr lang="th-TH" sz="3800" b="1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800" b="1" kern="1200" dirty="0" smtClean="0"/>
            <a:t>ปรับไม่เกิน ๑ หมื่นบาท</a:t>
          </a:r>
          <a:endParaRPr lang="th-TH" sz="3800" b="1" kern="1200" dirty="0"/>
        </a:p>
      </dsp:txBody>
      <dsp:txXfrm>
        <a:off x="4206240" y="3898796"/>
        <a:ext cx="5680522" cy="1257675"/>
      </dsp:txXfrm>
    </dsp:sp>
    <dsp:sp modelId="{AA9B3FF2-47F6-4FD1-9B59-CA860D8E1043}">
      <dsp:nvSpPr>
        <dsp:cNvPr id="0" name=""/>
        <dsp:cNvSpPr/>
      </dsp:nvSpPr>
      <dsp:spPr>
        <a:xfrm>
          <a:off x="0" y="3689183"/>
          <a:ext cx="4206240" cy="1676901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/>
            <a:t>ทำโดยผู้บังคับบัญชา, ผู้มีอำนาจเหนือกว่า</a:t>
          </a:r>
          <a:endParaRPr lang="th-TH" sz="4600" b="1" kern="1200" dirty="0"/>
        </a:p>
      </dsp:txBody>
      <dsp:txXfrm>
        <a:off x="81860" y="3771043"/>
        <a:ext cx="4042520" cy="15131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7B437-19F0-494C-B53D-80C7A0FAB064}">
      <dsp:nvSpPr>
        <dsp:cNvPr id="0" name=""/>
        <dsp:cNvSpPr/>
      </dsp:nvSpPr>
      <dsp:spPr>
        <a:xfrm>
          <a:off x="56995" y="279968"/>
          <a:ext cx="3865196" cy="1061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/>
            <a:t>ป.</a:t>
          </a:r>
          <a:r>
            <a:rPr lang="th-TH" sz="4400" b="1" kern="1200" dirty="0" err="1"/>
            <a:t>วิ.อ</a:t>
          </a:r>
          <a:r>
            <a:rPr lang="th-TH" sz="4400" b="1" kern="1200" dirty="0"/>
            <a:t>.</a:t>
          </a:r>
        </a:p>
      </dsp:txBody>
      <dsp:txXfrm>
        <a:off x="56995" y="279968"/>
        <a:ext cx="3865196" cy="1061870"/>
      </dsp:txXfrm>
    </dsp:sp>
    <dsp:sp modelId="{099C2FD7-C4F1-4D49-B801-C5897AB2D97F}">
      <dsp:nvSpPr>
        <dsp:cNvPr id="0" name=""/>
        <dsp:cNvSpPr/>
      </dsp:nvSpPr>
      <dsp:spPr>
        <a:xfrm>
          <a:off x="0" y="1608505"/>
          <a:ext cx="3972726" cy="27406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/>
            <a:t>ผู้แทนโดยชอบธรรม,ผู้อนุบาล (ม.๕)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/>
            <a:t>ผู้บุพการี ผู้สืบสันดาน สามี,ภริยา เฉพาะผู้เสียหายถูกทำร้าย,บาดเจ็บจนจัดการเองไม่ได้ (ม.๕)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/>
            <a:t>ผู้แทนเฉพาะคดี (ม.๖)</a:t>
          </a:r>
        </a:p>
      </dsp:txBody>
      <dsp:txXfrm>
        <a:off x="0" y="1608505"/>
        <a:ext cx="3972726" cy="2740654"/>
      </dsp:txXfrm>
    </dsp:sp>
    <dsp:sp modelId="{3C544081-67C4-4792-B363-0A0D38E3BC26}">
      <dsp:nvSpPr>
        <dsp:cNvPr id="0" name=""/>
        <dsp:cNvSpPr/>
      </dsp:nvSpPr>
      <dsp:spPr>
        <a:xfrm>
          <a:off x="4517084" y="199904"/>
          <a:ext cx="3865196" cy="1061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err="1"/>
            <a:t>พรบ</a:t>
          </a:r>
          <a:r>
            <a:rPr lang="th-TH" sz="2400" b="1" kern="1200" dirty="0"/>
            <a:t>.คุ้มครองผู้ถูกกระทำความรุนแรงฯ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/>
        </a:p>
      </dsp:txBody>
      <dsp:txXfrm>
        <a:off x="4517084" y="199904"/>
        <a:ext cx="3865196" cy="1061870"/>
      </dsp:txXfrm>
    </dsp:sp>
    <dsp:sp modelId="{616ECA7A-5554-41DC-B21F-0FACC3815D9D}">
      <dsp:nvSpPr>
        <dsp:cNvPr id="0" name=""/>
        <dsp:cNvSpPr/>
      </dsp:nvSpPr>
      <dsp:spPr>
        <a:xfrm>
          <a:off x="4520314" y="1612189"/>
          <a:ext cx="3865196" cy="30609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/>
            <a:t>พนักงานเจ้าหน้าที่จัดให้ผู้เสียหาย</a:t>
          </a:r>
          <a:br>
            <a:rPr lang="th-TH" sz="2400" b="1" kern="1200" dirty="0"/>
          </a:br>
          <a:r>
            <a:rPr lang="th-TH" sz="2400" b="1" kern="1200" dirty="0"/>
            <a:t>ร้องทุกข์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/>
            <a:t>พนักงานเจ้าหน้าที่ร้องทุกข์แทน กรณีไม่อยู่ในวิสัยหรือโอกาส</a:t>
          </a:r>
        </a:p>
      </dsp:txBody>
      <dsp:txXfrm>
        <a:off x="4520314" y="1612189"/>
        <a:ext cx="3865196" cy="30609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8008-2CDA-4450-8AAA-45636AADDD7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07EFD-314E-47A1-BB61-7FA1BBBD49C2}">
      <dsp:nvSpPr>
        <dsp:cNvPr id="0" name=""/>
        <dsp:cNvSpPr/>
      </dsp:nvSpPr>
      <dsp:spPr>
        <a:xfrm>
          <a:off x="150" y="1108725"/>
          <a:ext cx="2613440" cy="2308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/>
            <a:t>ปัญหาตั้งครรภ์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สุขภาพหญิง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จากความผิดทางเพศ</a:t>
          </a:r>
        </a:p>
      </dsp:txBody>
      <dsp:txXfrm>
        <a:off x="112842" y="1221417"/>
        <a:ext cx="2388056" cy="2083128"/>
      </dsp:txXfrm>
    </dsp:sp>
    <dsp:sp modelId="{72454810-8E5A-420D-88A0-81D05062BF04}">
      <dsp:nvSpPr>
        <dsp:cNvPr id="0" name=""/>
        <dsp:cNvSpPr/>
      </dsp:nvSpPr>
      <dsp:spPr>
        <a:xfrm>
          <a:off x="2808079" y="1108725"/>
          <a:ext cx="2613440" cy="2308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kern="1200" dirty="0"/>
            <a:t>การกระทำของแพทย์</a:t>
          </a:r>
        </a:p>
      </dsp:txBody>
      <dsp:txXfrm>
        <a:off x="2920771" y="1221417"/>
        <a:ext cx="2388056" cy="2083128"/>
      </dsp:txXfrm>
    </dsp:sp>
    <dsp:sp modelId="{50B35401-8D74-4041-8548-66F894E0FB4C}">
      <dsp:nvSpPr>
        <dsp:cNvPr id="0" name=""/>
        <dsp:cNvSpPr/>
      </dsp:nvSpPr>
      <dsp:spPr>
        <a:xfrm>
          <a:off x="5616159" y="1118899"/>
          <a:ext cx="2613440" cy="236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kern="1200" dirty="0"/>
            <a:t>ยุติการตั้งครรภ์</a:t>
          </a:r>
        </a:p>
      </dsp:txBody>
      <dsp:txXfrm>
        <a:off x="5731662" y="1234402"/>
        <a:ext cx="2382434" cy="21350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1102C-E3B3-405C-8060-915FCCC3D01E}">
      <dsp:nvSpPr>
        <dsp:cNvPr id="0" name=""/>
        <dsp:cNvSpPr/>
      </dsp:nvSpPr>
      <dsp:spPr>
        <a:xfrm>
          <a:off x="1098" y="0"/>
          <a:ext cx="1957431" cy="4814218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dirty="0"/>
            <a:t>วัยรุ่น</a:t>
          </a:r>
        </a:p>
      </dsp:txBody>
      <dsp:txXfrm>
        <a:off x="1098" y="0"/>
        <a:ext cx="1957431" cy="1444265"/>
      </dsp:txXfrm>
    </dsp:sp>
    <dsp:sp modelId="{C9ADFB5C-A44A-4B10-B8E8-5ED0D0BFFBB5}">
      <dsp:nvSpPr>
        <dsp:cNvPr id="0" name=""/>
        <dsp:cNvSpPr/>
      </dsp:nvSpPr>
      <dsp:spPr>
        <a:xfrm>
          <a:off x="196841" y="1445661"/>
          <a:ext cx="1565945" cy="118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/>
            <a:t>อายุเกิน ๑๐ปี</a:t>
          </a:r>
        </a:p>
      </dsp:txBody>
      <dsp:txXfrm>
        <a:off x="231657" y="1480477"/>
        <a:ext cx="1496313" cy="1119070"/>
      </dsp:txXfrm>
    </dsp:sp>
    <dsp:sp modelId="{0A40B994-BC2D-44D4-A671-4FCB40567D8F}">
      <dsp:nvSpPr>
        <dsp:cNvPr id="0" name=""/>
        <dsp:cNvSpPr/>
      </dsp:nvSpPr>
      <dsp:spPr>
        <a:xfrm>
          <a:off x="196841" y="2765062"/>
          <a:ext cx="1565945" cy="1807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/>
            <a:t>ไม่ถึง ๒๐ ปีบริบูรณ์</a:t>
          </a:r>
        </a:p>
      </dsp:txBody>
      <dsp:txXfrm>
        <a:off x="242706" y="2810927"/>
        <a:ext cx="1474215" cy="1715318"/>
      </dsp:txXfrm>
    </dsp:sp>
    <dsp:sp modelId="{1A20A9CA-7ECE-4A5D-9E48-2D8EB5155177}">
      <dsp:nvSpPr>
        <dsp:cNvPr id="0" name=""/>
        <dsp:cNvSpPr/>
      </dsp:nvSpPr>
      <dsp:spPr>
        <a:xfrm>
          <a:off x="2105338" y="0"/>
          <a:ext cx="1957431" cy="4814218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dirty="0"/>
            <a:t>นักเรียน</a:t>
          </a:r>
        </a:p>
      </dsp:txBody>
      <dsp:txXfrm>
        <a:off x="2105338" y="0"/>
        <a:ext cx="1957431" cy="1444265"/>
      </dsp:txXfrm>
    </dsp:sp>
    <dsp:sp modelId="{2FF31F85-4EA5-4B8D-BB6D-17DD1AC2B316}">
      <dsp:nvSpPr>
        <dsp:cNvPr id="0" name=""/>
        <dsp:cNvSpPr/>
      </dsp:nvSpPr>
      <dsp:spPr>
        <a:xfrm>
          <a:off x="2301081" y="1445675"/>
          <a:ext cx="1565945" cy="1451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kern="1200" dirty="0"/>
            <a:t>ประถม</a:t>
          </a:r>
        </a:p>
      </dsp:txBody>
      <dsp:txXfrm>
        <a:off x="2343596" y="1488190"/>
        <a:ext cx="1480915" cy="1366522"/>
      </dsp:txXfrm>
    </dsp:sp>
    <dsp:sp modelId="{6F97F29E-6834-4F49-958E-FD107D73D15F}">
      <dsp:nvSpPr>
        <dsp:cNvPr id="0" name=""/>
        <dsp:cNvSpPr/>
      </dsp:nvSpPr>
      <dsp:spPr>
        <a:xfrm>
          <a:off x="2301081" y="3120544"/>
          <a:ext cx="1565945" cy="1451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kern="1200" dirty="0"/>
            <a:t>มัธยม</a:t>
          </a:r>
        </a:p>
      </dsp:txBody>
      <dsp:txXfrm>
        <a:off x="2343596" y="3163059"/>
        <a:ext cx="1480915" cy="1366522"/>
      </dsp:txXfrm>
    </dsp:sp>
    <dsp:sp modelId="{57C2E1B2-00F8-4207-A32C-5D945EA958B2}">
      <dsp:nvSpPr>
        <dsp:cNvPr id="0" name=""/>
        <dsp:cNvSpPr/>
      </dsp:nvSpPr>
      <dsp:spPr>
        <a:xfrm>
          <a:off x="4223529" y="0"/>
          <a:ext cx="1957431" cy="48142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dirty="0"/>
            <a:t>นักศึกษา</a:t>
          </a:r>
        </a:p>
      </dsp:txBody>
      <dsp:txXfrm>
        <a:off x="4223529" y="0"/>
        <a:ext cx="1957431" cy="1444265"/>
      </dsp:txXfrm>
    </dsp:sp>
    <dsp:sp modelId="{23930E81-6085-4F5F-B540-8610FA79CE9A}">
      <dsp:nvSpPr>
        <dsp:cNvPr id="0" name=""/>
        <dsp:cNvSpPr/>
      </dsp:nvSpPr>
      <dsp:spPr>
        <a:xfrm>
          <a:off x="4209577" y="1445120"/>
          <a:ext cx="1985336" cy="1750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/>
            <a:t>อุดมศึกษา</a:t>
          </a:r>
        </a:p>
      </dsp:txBody>
      <dsp:txXfrm>
        <a:off x="4260851" y="1496394"/>
        <a:ext cx="1882788" cy="1648065"/>
      </dsp:txXfrm>
    </dsp:sp>
    <dsp:sp modelId="{A0A719A0-0D93-4AF1-AAA9-0D93B4DC2A08}">
      <dsp:nvSpPr>
        <dsp:cNvPr id="0" name=""/>
        <dsp:cNvSpPr/>
      </dsp:nvSpPr>
      <dsp:spPr>
        <a:xfrm>
          <a:off x="4419272" y="3379323"/>
          <a:ext cx="1565945" cy="1193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kern="1200" dirty="0"/>
            <a:t>เทียบเท่า</a:t>
          </a:r>
        </a:p>
      </dsp:txBody>
      <dsp:txXfrm>
        <a:off x="4454223" y="3414274"/>
        <a:ext cx="1496043" cy="112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67A82-0446-4DBE-90B2-EE4B88E9B436}">
      <dsp:nvSpPr>
        <dsp:cNvPr id="0" name=""/>
        <dsp:cNvSpPr/>
      </dsp:nvSpPr>
      <dsp:spPr>
        <a:xfrm>
          <a:off x="0" y="0"/>
          <a:ext cx="9401245" cy="154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kern="1200" dirty="0" smtClean="0"/>
            <a:t>กระทำเพื่อสนองความใคร่ของผู้กระทำ</a:t>
          </a:r>
          <a:endParaRPr lang="th-TH" sz="3900" b="1" kern="1200" dirty="0"/>
        </a:p>
      </dsp:txBody>
      <dsp:txXfrm>
        <a:off x="45232" y="45232"/>
        <a:ext cx="7734803" cy="1453855"/>
      </dsp:txXfrm>
    </dsp:sp>
    <dsp:sp modelId="{BA8CEB98-96CF-4D6F-A322-ACD7072CEAF6}">
      <dsp:nvSpPr>
        <dsp:cNvPr id="0" name=""/>
        <dsp:cNvSpPr/>
      </dsp:nvSpPr>
      <dsp:spPr>
        <a:xfrm>
          <a:off x="829521" y="1801706"/>
          <a:ext cx="9401245" cy="154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kern="1200" dirty="0" smtClean="0"/>
            <a:t>โดยใช้อวัยวะเพศของผู้กระทำ</a:t>
          </a:r>
          <a:endParaRPr lang="th-TH" sz="3900" b="1" kern="1200" dirty="0"/>
        </a:p>
      </dsp:txBody>
      <dsp:txXfrm>
        <a:off x="874753" y="1846938"/>
        <a:ext cx="7477452" cy="1453855"/>
      </dsp:txXfrm>
    </dsp:sp>
    <dsp:sp modelId="{89DA40EE-F092-4FBF-A69A-FCFE70B8A243}">
      <dsp:nvSpPr>
        <dsp:cNvPr id="0" name=""/>
        <dsp:cNvSpPr/>
      </dsp:nvSpPr>
      <dsp:spPr>
        <a:xfrm>
          <a:off x="1659043" y="3603413"/>
          <a:ext cx="9401245" cy="154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kern="1200" dirty="0" smtClean="0"/>
            <a:t>ล่วงล้ำอวัยวะเพศ ทวารหนัก หรือช่องปากของผู้อื่น</a:t>
          </a:r>
          <a:endParaRPr lang="th-TH" sz="3900" b="1" kern="1200" dirty="0"/>
        </a:p>
      </dsp:txBody>
      <dsp:txXfrm>
        <a:off x="1704275" y="3648645"/>
        <a:ext cx="7477452" cy="1453855"/>
      </dsp:txXfrm>
    </dsp:sp>
    <dsp:sp modelId="{8C388A76-119D-4C9F-917B-42DC5CAC03FC}">
      <dsp:nvSpPr>
        <dsp:cNvPr id="0" name=""/>
        <dsp:cNvSpPr/>
      </dsp:nvSpPr>
      <dsp:spPr>
        <a:xfrm>
          <a:off x="8397437" y="1171109"/>
          <a:ext cx="1003807" cy="1003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8623294" y="1171109"/>
        <a:ext cx="552093" cy="755365"/>
      </dsp:txXfrm>
    </dsp:sp>
    <dsp:sp modelId="{2D45D82E-862D-4147-8972-7803B7A2560E}">
      <dsp:nvSpPr>
        <dsp:cNvPr id="0" name=""/>
        <dsp:cNvSpPr/>
      </dsp:nvSpPr>
      <dsp:spPr>
        <a:xfrm>
          <a:off x="9226959" y="2962520"/>
          <a:ext cx="1003807" cy="1003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9452816" y="2962520"/>
        <a:ext cx="552093" cy="7553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E30F-C595-4EAC-9694-C95B0FA2A9C5}">
      <dsp:nvSpPr>
        <dsp:cNvPr id="0" name=""/>
        <dsp:cNvSpPr/>
      </dsp:nvSpPr>
      <dsp:spPr>
        <a:xfrm>
          <a:off x="2800027" y="1475029"/>
          <a:ext cx="1444265" cy="1603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/>
            <a:t>วัยรุ่น </a:t>
          </a:r>
          <a:br>
            <a:rPr lang="th-TH" sz="3500" kern="1200" dirty="0"/>
          </a:br>
          <a:r>
            <a:rPr lang="th-TH" sz="3500" kern="1200" dirty="0"/>
            <a:t>ม.๕</a:t>
          </a:r>
        </a:p>
      </dsp:txBody>
      <dsp:txXfrm>
        <a:off x="2870530" y="1545532"/>
        <a:ext cx="1303259" cy="1462258"/>
      </dsp:txXfrm>
    </dsp:sp>
    <dsp:sp modelId="{6C483F6A-2DF9-42D4-A5E0-72681C1E8236}">
      <dsp:nvSpPr>
        <dsp:cNvPr id="0" name=""/>
        <dsp:cNvSpPr/>
      </dsp:nvSpPr>
      <dsp:spPr>
        <a:xfrm rot="16200000">
          <a:off x="3313686" y="1266556"/>
          <a:ext cx="416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9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38153-D54C-490A-9FAB-9E5419CF75E8}">
      <dsp:nvSpPr>
        <dsp:cNvPr id="0" name=""/>
        <dsp:cNvSpPr/>
      </dsp:nvSpPr>
      <dsp:spPr>
        <a:xfrm>
          <a:off x="2287704" y="-192585"/>
          <a:ext cx="2468911" cy="12506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/>
            <a:t>ตัดสินใจด้วยตนเอง</a:t>
          </a:r>
        </a:p>
      </dsp:txBody>
      <dsp:txXfrm>
        <a:off x="2348757" y="-131532"/>
        <a:ext cx="2346805" cy="1128562"/>
      </dsp:txXfrm>
    </dsp:sp>
    <dsp:sp modelId="{DF175A2A-F6F5-40D7-AC37-733208ED0437}">
      <dsp:nvSpPr>
        <dsp:cNvPr id="0" name=""/>
        <dsp:cNvSpPr/>
      </dsp:nvSpPr>
      <dsp:spPr>
        <a:xfrm rot="20893909">
          <a:off x="4236375" y="2049397"/>
          <a:ext cx="7533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33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DFEF9-A017-45B9-9D48-2DA066708845}">
      <dsp:nvSpPr>
        <dsp:cNvPr id="0" name=""/>
        <dsp:cNvSpPr/>
      </dsp:nvSpPr>
      <dsp:spPr>
        <a:xfrm>
          <a:off x="4981784" y="864097"/>
          <a:ext cx="1849077" cy="1831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/>
            <a:t>ได้รับข่าวสารความรู้</a:t>
          </a:r>
        </a:p>
      </dsp:txBody>
      <dsp:txXfrm>
        <a:off x="5071202" y="953515"/>
        <a:ext cx="1670241" cy="1652901"/>
      </dsp:txXfrm>
    </dsp:sp>
    <dsp:sp modelId="{E8F9CE71-400E-42BB-A57D-FF57ABBA3EED}">
      <dsp:nvSpPr>
        <dsp:cNvPr id="0" name=""/>
        <dsp:cNvSpPr/>
      </dsp:nvSpPr>
      <dsp:spPr>
        <a:xfrm rot="1891087">
          <a:off x="4140407" y="3087626"/>
          <a:ext cx="1408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83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93AB3-7B93-49D5-967B-8DE5379A664C}">
      <dsp:nvSpPr>
        <dsp:cNvPr id="0" name=""/>
        <dsp:cNvSpPr/>
      </dsp:nvSpPr>
      <dsp:spPr>
        <a:xfrm>
          <a:off x="5444896" y="3082952"/>
          <a:ext cx="1607318" cy="17312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/>
            <a:t>ได้รับบริการอนามัยเจริญพันธุ์</a:t>
          </a:r>
        </a:p>
      </dsp:txBody>
      <dsp:txXfrm>
        <a:off x="5523359" y="3161415"/>
        <a:ext cx="1450392" cy="1574339"/>
      </dsp:txXfrm>
    </dsp:sp>
    <dsp:sp modelId="{4A980E86-946C-42B0-AC43-776751C99F35}">
      <dsp:nvSpPr>
        <dsp:cNvPr id="0" name=""/>
        <dsp:cNvSpPr/>
      </dsp:nvSpPr>
      <dsp:spPr>
        <a:xfrm rot="5400000">
          <a:off x="3286227" y="3314226"/>
          <a:ext cx="4718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8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5A153-BD26-4838-AD62-F28D7FAC7154}">
      <dsp:nvSpPr>
        <dsp:cNvPr id="0" name=""/>
        <dsp:cNvSpPr/>
      </dsp:nvSpPr>
      <dsp:spPr>
        <a:xfrm>
          <a:off x="2670282" y="3550159"/>
          <a:ext cx="1703755" cy="14566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/>
            <a:t>ได้รับความเป็นส่วนตัว</a:t>
          </a:r>
        </a:p>
      </dsp:txBody>
      <dsp:txXfrm>
        <a:off x="2741389" y="3621266"/>
        <a:ext cx="1561541" cy="1314430"/>
      </dsp:txXfrm>
    </dsp:sp>
    <dsp:sp modelId="{8AC2E1FB-BCA6-40BD-8B9B-4625012FCF88}">
      <dsp:nvSpPr>
        <dsp:cNvPr id="0" name=""/>
        <dsp:cNvSpPr/>
      </dsp:nvSpPr>
      <dsp:spPr>
        <a:xfrm rot="9119713">
          <a:off x="1767863" y="2918097"/>
          <a:ext cx="10963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6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18C15-896F-4458-8430-5B148C01F135}">
      <dsp:nvSpPr>
        <dsp:cNvPr id="0" name=""/>
        <dsp:cNvSpPr/>
      </dsp:nvSpPr>
      <dsp:spPr>
        <a:xfrm>
          <a:off x="7899" y="2506876"/>
          <a:ext cx="1824151" cy="23073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/>
            <a:t>ได้รับสวัสดิการสังคม</a:t>
          </a:r>
        </a:p>
      </dsp:txBody>
      <dsp:txXfrm>
        <a:off x="96947" y="2595924"/>
        <a:ext cx="1646055" cy="2129245"/>
      </dsp:txXfrm>
    </dsp:sp>
    <dsp:sp modelId="{ADD32069-90D6-48F4-A61A-6BDEA34B4E85}">
      <dsp:nvSpPr>
        <dsp:cNvPr id="0" name=""/>
        <dsp:cNvSpPr/>
      </dsp:nvSpPr>
      <dsp:spPr>
        <a:xfrm rot="11834582">
          <a:off x="1928265" y="1920353"/>
          <a:ext cx="891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677FC-8F55-44E9-911B-81A9D259E4A9}">
      <dsp:nvSpPr>
        <dsp:cNvPr id="0" name=""/>
        <dsp:cNvSpPr/>
      </dsp:nvSpPr>
      <dsp:spPr>
        <a:xfrm>
          <a:off x="179669" y="1029877"/>
          <a:ext cx="1768636" cy="9676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/>
            <a:t>สิทธิอื่นใด</a:t>
          </a:r>
        </a:p>
      </dsp:txBody>
      <dsp:txXfrm>
        <a:off x="226906" y="1077114"/>
        <a:ext cx="1674162" cy="87318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F8910-7A64-435E-A926-EE4E8BA17D42}">
      <dsp:nvSpPr>
        <dsp:cNvPr id="0" name=""/>
        <dsp:cNvSpPr/>
      </dsp:nvSpPr>
      <dsp:spPr>
        <a:xfrm rot="5400000">
          <a:off x="4004817" y="-1757441"/>
          <a:ext cx="1887249" cy="58740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วาจา (ผู้ให้บริการบันทึกความยินยอมในเวชระเบียน)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ลายลักษณ์อักษร</a:t>
          </a:r>
          <a:endParaRPr lang="en-US" sz="2800" kern="1200" dirty="0"/>
        </a:p>
      </dsp:txBody>
      <dsp:txXfrm rot="-5400000">
        <a:off x="2011411" y="328093"/>
        <a:ext cx="5781934" cy="1702993"/>
      </dsp:txXfrm>
    </dsp:sp>
    <dsp:sp modelId="{53252DE6-CD97-4FBF-96D4-9C2BDB44BF6A}">
      <dsp:nvSpPr>
        <dsp:cNvPr id="0" name=""/>
        <dsp:cNvSpPr/>
      </dsp:nvSpPr>
      <dsp:spPr>
        <a:xfrm>
          <a:off x="1226" y="59"/>
          <a:ext cx="2010184" cy="235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kern="1200" dirty="0"/>
            <a:t>ตั้งแต่ ๑๕ ปี ขึ้นไป</a:t>
          </a:r>
          <a:endParaRPr lang="en-US" sz="4300" kern="1200" dirty="0"/>
        </a:p>
      </dsp:txBody>
      <dsp:txXfrm>
        <a:off x="99355" y="98188"/>
        <a:ext cx="1813926" cy="2162803"/>
      </dsp:txXfrm>
    </dsp:sp>
    <dsp:sp modelId="{771D3822-41EE-4F0C-8EBB-473C0F465D53}">
      <dsp:nvSpPr>
        <dsp:cNvPr id="0" name=""/>
        <dsp:cNvSpPr/>
      </dsp:nvSpPr>
      <dsp:spPr>
        <a:xfrm rot="5400000">
          <a:off x="3878623" y="616781"/>
          <a:ext cx="1887249" cy="612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วาจา(ผู้ให้บริการบันทึกความยินยอมในเวชระเบียน)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ลายลักษณ์อักษร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/>
            <a:t>ยกเว้นการยุติการตั้งครรภ์</a:t>
          </a:r>
          <a:endParaRPr lang="en-US" sz="2800" kern="1200" dirty="0"/>
        </a:p>
      </dsp:txBody>
      <dsp:txXfrm rot="-5400000">
        <a:off x="1759098" y="2828434"/>
        <a:ext cx="6034171" cy="1702993"/>
      </dsp:txXfrm>
    </dsp:sp>
    <dsp:sp modelId="{016CE762-2154-4DD3-A52F-887D5CC1318F}">
      <dsp:nvSpPr>
        <dsp:cNvPr id="0" name=""/>
        <dsp:cNvSpPr/>
      </dsp:nvSpPr>
      <dsp:spPr>
        <a:xfrm>
          <a:off x="1226" y="2477074"/>
          <a:ext cx="1757871" cy="235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kern="1200" dirty="0"/>
            <a:t>ยังไม่ถึง ๑๕ ปี </a:t>
          </a:r>
          <a:endParaRPr lang="en-US" sz="4300" kern="1200" dirty="0"/>
        </a:p>
      </dsp:txBody>
      <dsp:txXfrm>
        <a:off x="87038" y="2562886"/>
        <a:ext cx="1586247" cy="21874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A6CC-C48A-4193-82B4-AB68A860CBD1}">
      <dsp:nvSpPr>
        <dsp:cNvPr id="0" name=""/>
        <dsp:cNvSpPr/>
      </dsp:nvSpPr>
      <dsp:spPr>
        <a:xfrm>
          <a:off x="2698730" y="1640533"/>
          <a:ext cx="2489239" cy="24892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/>
            <a:t>บำบัด</a:t>
          </a:r>
          <a:br>
            <a:rPr lang="th-TH" sz="4600" b="1" kern="1200" dirty="0"/>
          </a:br>
          <a:r>
            <a:rPr lang="th-TH" sz="4600" b="1" kern="1200" dirty="0"/>
            <a:t>ยาเสพติด</a:t>
          </a:r>
          <a:endParaRPr lang="en-US" sz="4600" b="1" kern="1200" dirty="0"/>
        </a:p>
      </dsp:txBody>
      <dsp:txXfrm>
        <a:off x="3063271" y="2005074"/>
        <a:ext cx="1760157" cy="1760157"/>
      </dsp:txXfrm>
    </dsp:sp>
    <dsp:sp modelId="{EA882864-243F-40DF-A563-8C494653CEA2}">
      <dsp:nvSpPr>
        <dsp:cNvPr id="0" name=""/>
        <dsp:cNvSpPr/>
      </dsp:nvSpPr>
      <dsp:spPr>
        <a:xfrm rot="12900000">
          <a:off x="1001456" y="1173582"/>
          <a:ext cx="2008208" cy="7094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2D0C-579B-4D9A-B33A-4001D3A2C907}">
      <dsp:nvSpPr>
        <dsp:cNvPr id="0" name=""/>
        <dsp:cNvSpPr/>
      </dsp:nvSpPr>
      <dsp:spPr>
        <a:xfrm>
          <a:off x="657" y="6457"/>
          <a:ext cx="2364777" cy="18918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</a:rPr>
            <a:t>พ.ร.บ.</a:t>
          </a:r>
          <a:br>
            <a:rPr lang="th-TH" sz="2800" b="1" kern="1200" dirty="0">
              <a:solidFill>
                <a:schemeClr val="tx1"/>
              </a:solidFill>
            </a:rPr>
          </a:br>
          <a:r>
            <a:rPr lang="th-TH" sz="2800" b="1" kern="1200" dirty="0">
              <a:solidFill>
                <a:schemeClr val="tx1"/>
              </a:solidFill>
            </a:rPr>
            <a:t>ยาเสพติด </a:t>
          </a:r>
          <a:br>
            <a:rPr lang="th-TH" sz="2800" b="1" kern="1200" dirty="0">
              <a:solidFill>
                <a:schemeClr val="tx1"/>
              </a:solidFill>
            </a:rPr>
          </a:br>
          <a:r>
            <a:rPr lang="th-TH" sz="2800" b="1" kern="1200" dirty="0">
              <a:solidFill>
                <a:schemeClr val="tx1"/>
              </a:solidFill>
            </a:rPr>
            <a:t>พ.ศ. ๒๕๒๒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067" y="61867"/>
        <a:ext cx="2253957" cy="1781002"/>
      </dsp:txXfrm>
    </dsp:sp>
    <dsp:sp modelId="{DB4958E3-A12E-434A-99F0-6EBC4C5A1CCA}">
      <dsp:nvSpPr>
        <dsp:cNvPr id="0" name=""/>
        <dsp:cNvSpPr/>
      </dsp:nvSpPr>
      <dsp:spPr>
        <a:xfrm rot="19500000">
          <a:off x="4877035" y="1173582"/>
          <a:ext cx="2008208" cy="7094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4E4B2-4640-4FEC-BE64-366C81F285BF}">
      <dsp:nvSpPr>
        <dsp:cNvPr id="0" name=""/>
        <dsp:cNvSpPr/>
      </dsp:nvSpPr>
      <dsp:spPr>
        <a:xfrm>
          <a:off x="5521264" y="6457"/>
          <a:ext cx="2364777" cy="189182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</a:rPr>
            <a:t>พ.ร.บ.ฟื้นฟูสมรรถภาพผู้ติด</a:t>
          </a:r>
          <a:br>
            <a:rPr lang="th-TH" sz="2800" b="1" kern="1200" dirty="0">
              <a:solidFill>
                <a:schemeClr val="tx1"/>
              </a:solidFill>
            </a:rPr>
          </a:br>
          <a:r>
            <a:rPr lang="th-TH" sz="2800" b="1" kern="1200" dirty="0">
              <a:solidFill>
                <a:schemeClr val="tx1"/>
              </a:solidFill>
            </a:rPr>
            <a:t>ยาเสพติด </a:t>
          </a:r>
          <a:br>
            <a:rPr lang="th-TH" sz="2800" b="1" kern="1200" dirty="0">
              <a:solidFill>
                <a:schemeClr val="tx1"/>
              </a:solidFill>
            </a:rPr>
          </a:br>
          <a:r>
            <a:rPr lang="th-TH" sz="2800" b="1" kern="1200" dirty="0">
              <a:solidFill>
                <a:schemeClr val="tx1"/>
              </a:solidFill>
            </a:rPr>
            <a:t>พ.ศ. ๒๕๔๕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576674" y="61867"/>
        <a:ext cx="2253957" cy="1781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47239-4847-474C-B1F2-989D84171DE0}">
      <dsp:nvSpPr>
        <dsp:cNvPr id="0" name=""/>
        <dsp:cNvSpPr/>
      </dsp:nvSpPr>
      <dsp:spPr>
        <a:xfrm>
          <a:off x="591502" y="0"/>
          <a:ext cx="6703695" cy="393883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00B67-D8CC-4BB1-90AE-17844F1F1AED}">
      <dsp:nvSpPr>
        <dsp:cNvPr id="0" name=""/>
        <dsp:cNvSpPr/>
      </dsp:nvSpPr>
      <dsp:spPr>
        <a:xfrm>
          <a:off x="96" y="1181650"/>
          <a:ext cx="3847076" cy="15755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>
              <a:solidFill>
                <a:schemeClr val="tx1"/>
              </a:solidFill>
            </a:rPr>
            <a:t>เสพ </a:t>
          </a:r>
          <a:r>
            <a:rPr lang="en-US" sz="3400" b="1" kern="1200" dirty="0">
              <a:solidFill>
                <a:schemeClr val="tx1"/>
              </a:solidFill>
            </a:rPr>
            <a:t>&amp; </a:t>
          </a:r>
          <a:r>
            <a:rPr lang="th-TH" sz="3400" b="1" kern="1200" dirty="0">
              <a:solidFill>
                <a:schemeClr val="tx1"/>
              </a:solidFill>
            </a:rPr>
            <a:t>มีไว้ในครอบครอง/มีไว้เพื่อจำหน่าย/จำหน่าย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77007" y="1258561"/>
        <a:ext cx="3693254" cy="1421712"/>
      </dsp:txXfrm>
    </dsp:sp>
    <dsp:sp modelId="{3B68A19D-5B3E-4EF4-9D13-FD3C9A0C6C39}">
      <dsp:nvSpPr>
        <dsp:cNvPr id="0" name=""/>
        <dsp:cNvSpPr/>
      </dsp:nvSpPr>
      <dsp:spPr>
        <a:xfrm>
          <a:off x="4039526" y="1181650"/>
          <a:ext cx="3847076" cy="15755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>
              <a:solidFill>
                <a:schemeClr val="tx1"/>
              </a:solidFill>
            </a:rPr>
            <a:t>สมัครใจบำบัดก่อนความผิดปรากฏ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4116437" y="1258561"/>
        <a:ext cx="3693254" cy="14217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47239-4847-474C-B1F2-989D84171DE0}">
      <dsp:nvSpPr>
        <dsp:cNvPr id="0" name=""/>
        <dsp:cNvSpPr/>
      </dsp:nvSpPr>
      <dsp:spPr>
        <a:xfrm>
          <a:off x="843352" y="0"/>
          <a:ext cx="9557991" cy="504305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00B67-D8CC-4BB1-90AE-17844F1F1AED}">
      <dsp:nvSpPr>
        <dsp:cNvPr id="0" name=""/>
        <dsp:cNvSpPr/>
      </dsp:nvSpPr>
      <dsp:spPr>
        <a:xfrm>
          <a:off x="5627" y="1512915"/>
          <a:ext cx="2706853" cy="2017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solidFill>
                <a:schemeClr val="tx1"/>
              </a:solidFill>
            </a:rPr>
            <a:t>เสพ </a:t>
          </a:r>
          <a:r>
            <a:rPr lang="en-US" sz="3000" b="1" kern="1200" dirty="0">
              <a:solidFill>
                <a:schemeClr val="tx1"/>
              </a:solidFill>
            </a:rPr>
            <a:t>&amp; </a:t>
          </a:r>
          <a:r>
            <a:rPr lang="th-TH" sz="3000" b="1" kern="1200" dirty="0">
              <a:solidFill>
                <a:schemeClr val="tx1"/>
              </a:solidFill>
            </a:rPr>
            <a:t>มีไว้ในครอบครอง/มีไว้เพื่อจำหน่าย/จำหน่าย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104100" y="1611388"/>
        <a:ext cx="2509907" cy="1820275"/>
      </dsp:txXfrm>
    </dsp:sp>
    <dsp:sp modelId="{3B68A19D-5B3E-4EF4-9D13-FD3C9A0C6C39}">
      <dsp:nvSpPr>
        <dsp:cNvPr id="0" name=""/>
        <dsp:cNvSpPr/>
      </dsp:nvSpPr>
      <dsp:spPr>
        <a:xfrm>
          <a:off x="2847823" y="1512915"/>
          <a:ext cx="2706853" cy="20172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solidFill>
                <a:schemeClr val="tx1"/>
              </a:solidFill>
            </a:rPr>
            <a:t>สมัครใจบำบัดก่อนความผิดปรากฏ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946296" y="1611388"/>
        <a:ext cx="2509907" cy="1820275"/>
      </dsp:txXfrm>
    </dsp:sp>
    <dsp:sp modelId="{1D138025-E12C-444E-8ED7-DB0585E26F95}">
      <dsp:nvSpPr>
        <dsp:cNvPr id="0" name=""/>
        <dsp:cNvSpPr/>
      </dsp:nvSpPr>
      <dsp:spPr>
        <a:xfrm>
          <a:off x="5690019" y="1512915"/>
          <a:ext cx="2706853" cy="20172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solidFill>
                <a:schemeClr val="tx1"/>
              </a:solidFill>
            </a:rPr>
            <a:t>บำบัดครบจนได้รับรองเป็นหนังสือ</a:t>
          </a:r>
        </a:p>
      </dsp:txBody>
      <dsp:txXfrm>
        <a:off x="5788492" y="1611388"/>
        <a:ext cx="2509907" cy="1820275"/>
      </dsp:txXfrm>
    </dsp:sp>
    <dsp:sp modelId="{0336CEF3-6B58-4D03-80BC-9AFF72149E6F}">
      <dsp:nvSpPr>
        <dsp:cNvPr id="0" name=""/>
        <dsp:cNvSpPr/>
      </dsp:nvSpPr>
      <dsp:spPr>
        <a:xfrm>
          <a:off x="8532215" y="1512915"/>
          <a:ext cx="2706853" cy="20172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</a:rPr>
            <a:t>พ้นจากความผิด</a:t>
          </a:r>
        </a:p>
      </dsp:txBody>
      <dsp:txXfrm>
        <a:off x="8630688" y="1611388"/>
        <a:ext cx="2509907" cy="18202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52FB4-D06B-4AA4-A566-D179472FAF19}">
      <dsp:nvSpPr>
        <dsp:cNvPr id="0" name=""/>
        <dsp:cNvSpPr/>
      </dsp:nvSpPr>
      <dsp:spPr>
        <a:xfrm>
          <a:off x="596523" y="0"/>
          <a:ext cx="6760599" cy="326350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A2EDC-E8F9-43B0-AA7D-FC3B2CDB7E6B}">
      <dsp:nvSpPr>
        <dsp:cNvPr id="0" name=""/>
        <dsp:cNvSpPr/>
      </dsp:nvSpPr>
      <dsp:spPr>
        <a:xfrm>
          <a:off x="1000" y="979051"/>
          <a:ext cx="3523411" cy="13054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>
              <a:solidFill>
                <a:schemeClr val="tx1"/>
              </a:solidFill>
            </a:rPr>
            <a:t>ถูกจับ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64724" y="1042775"/>
        <a:ext cx="3395963" cy="1177953"/>
      </dsp:txXfrm>
    </dsp:sp>
    <dsp:sp modelId="{C498540B-6DE6-477F-A32F-2F0D3B8BE90B}">
      <dsp:nvSpPr>
        <dsp:cNvPr id="0" name=""/>
        <dsp:cNvSpPr/>
      </dsp:nvSpPr>
      <dsp:spPr>
        <a:xfrm>
          <a:off x="3895297" y="979051"/>
          <a:ext cx="4057348" cy="130540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</a:rPr>
            <a:t>ส่งไปคณะอนุกรรมการฟื้นฟู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959021" y="1042775"/>
        <a:ext cx="3929900" cy="11779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4B3A-1BA0-499F-8DA7-AA7F25C3059A}">
      <dsp:nvSpPr>
        <dsp:cNvPr id="0" name=""/>
        <dsp:cNvSpPr/>
      </dsp:nvSpPr>
      <dsp:spPr>
        <a:xfrm>
          <a:off x="0" y="0"/>
          <a:ext cx="7886700" cy="16687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992B9-2D93-4CB2-A94C-38211FA3BBCD}">
      <dsp:nvSpPr>
        <dsp:cNvPr id="0" name=""/>
        <dsp:cNvSpPr/>
      </dsp:nvSpPr>
      <dsp:spPr>
        <a:xfrm>
          <a:off x="238772" y="222502"/>
          <a:ext cx="1723059" cy="12237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F4CB0-6A2F-4B16-92F3-AC9835E5CC41}">
      <dsp:nvSpPr>
        <dsp:cNvPr id="0" name=""/>
        <dsp:cNvSpPr/>
      </dsp:nvSpPr>
      <dsp:spPr>
        <a:xfrm rot="10800000">
          <a:off x="238772" y="1668772"/>
          <a:ext cx="1723059" cy="20396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>
              <a:solidFill>
                <a:schemeClr val="tx1"/>
              </a:solidFill>
            </a:rPr>
            <a:t> ๑. ยาบ้า,</a:t>
          </a:r>
          <a:br>
            <a:rPr lang="th-TH" sz="3300" b="1" kern="1200" dirty="0">
              <a:solidFill>
                <a:schemeClr val="tx1"/>
              </a:solidFill>
            </a:rPr>
          </a:br>
          <a:r>
            <a:rPr lang="th-TH" sz="3300" b="1" kern="1200" dirty="0">
              <a:solidFill>
                <a:schemeClr val="tx1"/>
              </a:solidFill>
            </a:rPr>
            <a:t>ยาอี</a:t>
          </a:r>
          <a:endParaRPr lang="en-US" sz="3300" b="1" kern="1200" dirty="0">
            <a:solidFill>
              <a:schemeClr val="tx1"/>
            </a:solidFill>
          </a:endParaRPr>
        </a:p>
      </dsp:txBody>
      <dsp:txXfrm rot="10800000">
        <a:off x="291762" y="1668772"/>
        <a:ext cx="1617079" cy="1986620"/>
      </dsp:txXfrm>
    </dsp:sp>
    <dsp:sp modelId="{8C326303-5910-4BC0-95AD-5563706CB03C}">
      <dsp:nvSpPr>
        <dsp:cNvPr id="0" name=""/>
        <dsp:cNvSpPr/>
      </dsp:nvSpPr>
      <dsp:spPr>
        <a:xfrm>
          <a:off x="2134137" y="222502"/>
          <a:ext cx="1723059" cy="12237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7CEE3-EEB8-4FA5-B836-234B128A2C98}">
      <dsp:nvSpPr>
        <dsp:cNvPr id="0" name=""/>
        <dsp:cNvSpPr/>
      </dsp:nvSpPr>
      <dsp:spPr>
        <a:xfrm rot="10800000">
          <a:off x="2134137" y="1668772"/>
          <a:ext cx="1723059" cy="20396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>
              <a:solidFill>
                <a:schemeClr val="tx1"/>
              </a:solidFill>
            </a:rPr>
            <a:t>๒. ฝิ่น,โคคาอีน</a:t>
          </a:r>
          <a:endParaRPr lang="en-US" sz="3300" b="1" kern="1200" dirty="0">
            <a:solidFill>
              <a:schemeClr val="tx1"/>
            </a:solidFill>
          </a:endParaRPr>
        </a:p>
      </dsp:txBody>
      <dsp:txXfrm rot="10800000">
        <a:off x="2187127" y="1668772"/>
        <a:ext cx="1617079" cy="1986620"/>
      </dsp:txXfrm>
    </dsp:sp>
    <dsp:sp modelId="{D791D04A-7DEA-4F3C-AEAD-BC5726CC6510}">
      <dsp:nvSpPr>
        <dsp:cNvPr id="0" name=""/>
        <dsp:cNvSpPr/>
      </dsp:nvSpPr>
      <dsp:spPr>
        <a:xfrm>
          <a:off x="4029502" y="222502"/>
          <a:ext cx="1723059" cy="12237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21F0B-3EFD-464D-858A-7E84BA2B0416}">
      <dsp:nvSpPr>
        <dsp:cNvPr id="0" name=""/>
        <dsp:cNvSpPr/>
      </dsp:nvSpPr>
      <dsp:spPr>
        <a:xfrm rot="10800000">
          <a:off x="4029502" y="1668772"/>
          <a:ext cx="1723059" cy="20396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>
              <a:solidFill>
                <a:schemeClr val="tx1"/>
              </a:solidFill>
            </a:rPr>
            <a:t>๓. กัญชา</a:t>
          </a:r>
          <a:endParaRPr lang="en-US" sz="3300" b="1" kern="1200" dirty="0">
            <a:solidFill>
              <a:schemeClr val="tx1"/>
            </a:solidFill>
          </a:endParaRPr>
        </a:p>
      </dsp:txBody>
      <dsp:txXfrm rot="10800000">
        <a:off x="4082492" y="1668772"/>
        <a:ext cx="1617079" cy="1986620"/>
      </dsp:txXfrm>
    </dsp:sp>
    <dsp:sp modelId="{8BFC760F-171F-425F-9159-82CC6A37129B}">
      <dsp:nvSpPr>
        <dsp:cNvPr id="0" name=""/>
        <dsp:cNvSpPr/>
      </dsp:nvSpPr>
      <dsp:spPr>
        <a:xfrm>
          <a:off x="5924867" y="222502"/>
          <a:ext cx="1723059" cy="12237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BD220-33BE-4630-8C3B-303F29482582}">
      <dsp:nvSpPr>
        <dsp:cNvPr id="0" name=""/>
        <dsp:cNvSpPr/>
      </dsp:nvSpPr>
      <dsp:spPr>
        <a:xfrm rot="10800000">
          <a:off x="5924867" y="1668772"/>
          <a:ext cx="1723059" cy="20396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>
              <a:solidFill>
                <a:schemeClr val="tx1"/>
              </a:solidFill>
            </a:rPr>
            <a:t>๔. สารระเหย</a:t>
          </a:r>
          <a:endParaRPr lang="en-US" sz="3300" b="1" kern="1200" dirty="0">
            <a:solidFill>
              <a:schemeClr val="tx1"/>
            </a:solidFill>
          </a:endParaRPr>
        </a:p>
      </dsp:txBody>
      <dsp:txXfrm rot="10800000">
        <a:off x="5977857" y="1668772"/>
        <a:ext cx="1617079" cy="19866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DACC0-9055-48A9-819A-D75850989557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A869-23B0-4F01-BDD1-40CF45D185AA}">
      <dsp:nvSpPr>
        <dsp:cNvPr id="0" name=""/>
        <dsp:cNvSpPr/>
      </dsp:nvSpPr>
      <dsp:spPr>
        <a:xfrm>
          <a:off x="0" y="0"/>
          <a:ext cx="1577340" cy="570071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/>
            <a:t>สถานที่</a:t>
          </a:r>
          <a:r>
            <a:rPr lang="th-TH" sz="3000" b="1" kern="1200" dirty="0">
              <a:highlight>
                <a:srgbClr val="FFFF00"/>
              </a:highlight>
            </a:rPr>
            <a:t>ตรวจพิสูจน์</a:t>
          </a:r>
          <a:r>
            <a:rPr lang="th-TH" sz="3000" b="1" kern="1200" dirty="0">
              <a:highlight>
                <a:srgbClr val="00FF00"/>
              </a:highlight>
            </a:rPr>
            <a:t>ควบคุม </a:t>
          </a:r>
          <a:r>
            <a:rPr lang="th-TH" sz="3000" b="1" kern="1200" dirty="0">
              <a:highlight>
                <a:srgbClr val="00FFFF"/>
              </a:highlight>
            </a:rPr>
            <a:t>ฟื้นฟู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0" b="1" kern="1200" dirty="0">
            <a:highlight>
              <a:srgbClr val="00FFFF"/>
            </a:highlight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highlight>
                <a:srgbClr val="C0C0C0"/>
              </a:highlight>
            </a:rPr>
            <a:t>ศูนย์ฟื้นฟูสมรรถภาพผู้ติดยาเสพ</a:t>
          </a:r>
          <a:r>
            <a:rPr lang="th-TH" sz="3000" b="1" kern="1200" dirty="0" smtClean="0">
              <a:highlight>
                <a:srgbClr val="C0C0C0"/>
              </a:highlight>
            </a:rPr>
            <a:t>ติด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highlight>
                <a:srgbClr val="C0C0C0"/>
              </a:highlight>
            </a:rPr>
            <a:t>หรือ</a:t>
          </a:r>
          <a:endParaRPr lang="en-US" sz="3000" b="1" kern="1200" dirty="0">
            <a:highlight>
              <a:srgbClr val="C0C0C0"/>
            </a:highlight>
          </a:endParaRPr>
        </a:p>
      </dsp:txBody>
      <dsp:txXfrm>
        <a:off x="0" y="0"/>
        <a:ext cx="1577340" cy="5700712"/>
      </dsp:txXfrm>
    </dsp:sp>
    <dsp:sp modelId="{9E3C9B48-2EEF-4C75-B749-1E06AD896D70}">
      <dsp:nvSpPr>
        <dsp:cNvPr id="0" name=""/>
        <dsp:cNvSpPr/>
      </dsp:nvSpPr>
      <dsp:spPr>
        <a:xfrm>
          <a:off x="1695640" y="53722"/>
          <a:ext cx="6191059" cy="107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/>
            <a:t>รัฐมนตรีประกาศในราชกิจจานุเบกษา</a:t>
          </a:r>
          <a:endParaRPr lang="en-US" sz="4200" kern="1200" dirty="0"/>
        </a:p>
      </dsp:txBody>
      <dsp:txXfrm>
        <a:off x="1695640" y="53722"/>
        <a:ext cx="6191059" cy="1074450"/>
      </dsp:txXfrm>
    </dsp:sp>
    <dsp:sp modelId="{10A37E90-E706-4669-AA8A-FD64AB8E194C}">
      <dsp:nvSpPr>
        <dsp:cNvPr id="0" name=""/>
        <dsp:cNvSpPr/>
      </dsp:nvSpPr>
      <dsp:spPr>
        <a:xfrm>
          <a:off x="1577340" y="1128173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B149F-B0F9-4D5F-8E6B-ACFC2012EF6F}">
      <dsp:nvSpPr>
        <dsp:cNvPr id="0" name=""/>
        <dsp:cNvSpPr/>
      </dsp:nvSpPr>
      <dsp:spPr>
        <a:xfrm>
          <a:off x="1695640" y="1181895"/>
          <a:ext cx="6191059" cy="107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/>
            <a:t>สถานพยาบาล</a:t>
          </a:r>
          <a:endParaRPr lang="en-US" sz="4200" kern="1200" dirty="0"/>
        </a:p>
      </dsp:txBody>
      <dsp:txXfrm>
        <a:off x="1695640" y="1181895"/>
        <a:ext cx="6191059" cy="1074450"/>
      </dsp:txXfrm>
    </dsp:sp>
    <dsp:sp modelId="{0069F436-019B-4558-96DC-001A2051C2B5}">
      <dsp:nvSpPr>
        <dsp:cNvPr id="0" name=""/>
        <dsp:cNvSpPr/>
      </dsp:nvSpPr>
      <dsp:spPr>
        <a:xfrm>
          <a:off x="1577340" y="2256346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6EFDF-8E8A-44E5-A48F-733BD37B5AEC}">
      <dsp:nvSpPr>
        <dsp:cNvPr id="0" name=""/>
        <dsp:cNvSpPr/>
      </dsp:nvSpPr>
      <dsp:spPr>
        <a:xfrm>
          <a:off x="1695640" y="2310069"/>
          <a:ext cx="6191059" cy="107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/>
            <a:t>สถานพินิจและคุ้มครองเด็กและเยาวชนฯ</a:t>
          </a:r>
          <a:endParaRPr lang="en-US" sz="4200" kern="1200" dirty="0"/>
        </a:p>
      </dsp:txBody>
      <dsp:txXfrm>
        <a:off x="1695640" y="2310069"/>
        <a:ext cx="6191059" cy="1074450"/>
      </dsp:txXfrm>
    </dsp:sp>
    <dsp:sp modelId="{23BAA31B-3755-41DD-9AF1-C530EC21F432}">
      <dsp:nvSpPr>
        <dsp:cNvPr id="0" name=""/>
        <dsp:cNvSpPr/>
      </dsp:nvSpPr>
      <dsp:spPr>
        <a:xfrm>
          <a:off x="1577340" y="3384519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664D5-D367-4EBF-9384-562E27798F8E}">
      <dsp:nvSpPr>
        <dsp:cNvPr id="0" name=""/>
        <dsp:cNvSpPr/>
      </dsp:nvSpPr>
      <dsp:spPr>
        <a:xfrm>
          <a:off x="1695640" y="3438242"/>
          <a:ext cx="6191059" cy="107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/>
            <a:t>สถานที่ราชการ</a:t>
          </a:r>
          <a:endParaRPr lang="en-US" sz="4200" kern="1200" dirty="0"/>
        </a:p>
      </dsp:txBody>
      <dsp:txXfrm>
        <a:off x="1695640" y="3438242"/>
        <a:ext cx="6191059" cy="1074450"/>
      </dsp:txXfrm>
    </dsp:sp>
    <dsp:sp modelId="{335E1970-312C-4F9A-AF3F-4BC908EAC63F}">
      <dsp:nvSpPr>
        <dsp:cNvPr id="0" name=""/>
        <dsp:cNvSpPr/>
      </dsp:nvSpPr>
      <dsp:spPr>
        <a:xfrm>
          <a:off x="1577340" y="4512693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1F9AC-BACB-46AB-9029-E8268C4B6312}">
      <dsp:nvSpPr>
        <dsp:cNvPr id="0" name=""/>
        <dsp:cNvSpPr/>
      </dsp:nvSpPr>
      <dsp:spPr>
        <a:xfrm>
          <a:off x="1695640" y="4566415"/>
          <a:ext cx="6191059" cy="107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/>
            <a:t>สถานที่อื่นใด</a:t>
          </a:r>
          <a:endParaRPr lang="en-US" sz="4200" kern="1200" dirty="0"/>
        </a:p>
      </dsp:txBody>
      <dsp:txXfrm>
        <a:off x="1695640" y="4566415"/>
        <a:ext cx="6191059" cy="1074450"/>
      </dsp:txXfrm>
    </dsp:sp>
    <dsp:sp modelId="{474A2DCB-F999-467F-B812-2C7ED30FA741}">
      <dsp:nvSpPr>
        <dsp:cNvPr id="0" name=""/>
        <dsp:cNvSpPr/>
      </dsp:nvSpPr>
      <dsp:spPr>
        <a:xfrm>
          <a:off x="1577340" y="5640866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BA3E1-378F-491C-9283-68ABE2317655}">
      <dsp:nvSpPr>
        <dsp:cNvPr id="0" name=""/>
        <dsp:cNvSpPr/>
      </dsp:nvSpPr>
      <dsp:spPr>
        <a:xfrm>
          <a:off x="543462" y="2134"/>
          <a:ext cx="1942793" cy="9713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</a:rPr>
            <a:t>กรณีจำเป็นต้องควบคุมตัวเข้มงวด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71913" y="30585"/>
        <a:ext cx="1885891" cy="914494"/>
      </dsp:txXfrm>
    </dsp:sp>
    <dsp:sp modelId="{4923ACC0-0DD7-4389-A3AB-3D1ECD3104B3}">
      <dsp:nvSpPr>
        <dsp:cNvPr id="0" name=""/>
        <dsp:cNvSpPr/>
      </dsp:nvSpPr>
      <dsp:spPr>
        <a:xfrm>
          <a:off x="737741" y="973530"/>
          <a:ext cx="194279" cy="72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47"/>
              </a:lnTo>
              <a:lnTo>
                <a:pt x="194279" y="7285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D5FF4-1281-4E4A-A2A8-9AC11F90C00F}">
      <dsp:nvSpPr>
        <dsp:cNvPr id="0" name=""/>
        <dsp:cNvSpPr/>
      </dsp:nvSpPr>
      <dsp:spPr>
        <a:xfrm>
          <a:off x="932020" y="1216380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ผู้ติด, เสพที่ไม่สามารถควบคุมตัวเองให้เข้ารับการฟื้นฟูได้</a:t>
          </a:r>
          <a:endParaRPr lang="en-US" sz="1700" kern="1200" dirty="0"/>
        </a:p>
      </dsp:txBody>
      <dsp:txXfrm>
        <a:off x="960471" y="1244831"/>
        <a:ext cx="1497332" cy="914494"/>
      </dsp:txXfrm>
    </dsp:sp>
    <dsp:sp modelId="{FAC6F5CA-93F7-49C9-9303-F089F4009069}">
      <dsp:nvSpPr>
        <dsp:cNvPr id="0" name=""/>
        <dsp:cNvSpPr/>
      </dsp:nvSpPr>
      <dsp:spPr>
        <a:xfrm>
          <a:off x="737741" y="973530"/>
          <a:ext cx="194279" cy="194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793"/>
              </a:lnTo>
              <a:lnTo>
                <a:pt x="194279" y="19427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9B020-E259-41A7-B8A9-A776978F9827}">
      <dsp:nvSpPr>
        <dsp:cNvPr id="0" name=""/>
        <dsp:cNvSpPr/>
      </dsp:nvSpPr>
      <dsp:spPr>
        <a:xfrm>
          <a:off x="932020" y="2430625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มีพฤติกรรมที่อาจเป็นอันตรายต่อตนเอง,ผู้อื่น</a:t>
          </a:r>
          <a:endParaRPr lang="en-US" sz="1700" kern="1200" dirty="0"/>
        </a:p>
      </dsp:txBody>
      <dsp:txXfrm>
        <a:off x="960471" y="2459076"/>
        <a:ext cx="1497332" cy="914494"/>
      </dsp:txXfrm>
    </dsp:sp>
    <dsp:sp modelId="{407C0AED-31DE-482C-9A43-A44174A7FF21}">
      <dsp:nvSpPr>
        <dsp:cNvPr id="0" name=""/>
        <dsp:cNvSpPr/>
      </dsp:nvSpPr>
      <dsp:spPr>
        <a:xfrm>
          <a:off x="737741" y="973530"/>
          <a:ext cx="194279" cy="3157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38"/>
              </a:lnTo>
              <a:lnTo>
                <a:pt x="194279" y="31570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E80DF-F785-40A5-B066-EA55159250E2}">
      <dsp:nvSpPr>
        <dsp:cNvPr id="0" name=""/>
        <dsp:cNvSpPr/>
      </dsp:nvSpPr>
      <dsp:spPr>
        <a:xfrm>
          <a:off x="932020" y="3644871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ฟื้นฟูตามวิธีการที่สถานฟื้นฟูสมรรถภาพให้บริการ</a:t>
          </a:r>
          <a:endParaRPr lang="en-US" sz="1700" kern="1200" dirty="0"/>
        </a:p>
      </dsp:txBody>
      <dsp:txXfrm>
        <a:off x="960471" y="3673322"/>
        <a:ext cx="1497332" cy="914494"/>
      </dsp:txXfrm>
    </dsp:sp>
    <dsp:sp modelId="{6131710E-AE85-4893-A027-C3209359A039}">
      <dsp:nvSpPr>
        <dsp:cNvPr id="0" name=""/>
        <dsp:cNvSpPr/>
      </dsp:nvSpPr>
      <dsp:spPr>
        <a:xfrm>
          <a:off x="737741" y="973530"/>
          <a:ext cx="194279" cy="4371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284"/>
              </a:lnTo>
              <a:lnTo>
                <a:pt x="194279" y="43712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1F67C-BB78-4AE9-A5DF-C6DFF58EECA6}">
      <dsp:nvSpPr>
        <dsp:cNvPr id="0" name=""/>
        <dsp:cNvSpPr/>
      </dsp:nvSpPr>
      <dsp:spPr>
        <a:xfrm>
          <a:off x="932020" y="4859117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57504"/>
              <a:satOff val="-3835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อยู่ในศูนย์ฟื้นฟู,สถานฟื้นฟูที่มีระบบการควบคุมมิให้หลบหนี</a:t>
          </a:r>
          <a:endParaRPr lang="en-US" sz="1700" kern="1200" dirty="0"/>
        </a:p>
      </dsp:txBody>
      <dsp:txXfrm>
        <a:off x="960471" y="4887568"/>
        <a:ext cx="1497332" cy="914494"/>
      </dsp:txXfrm>
    </dsp:sp>
    <dsp:sp modelId="{3852DC8D-96A2-4C8B-80EA-7D787436AF63}">
      <dsp:nvSpPr>
        <dsp:cNvPr id="0" name=""/>
        <dsp:cNvSpPr/>
      </dsp:nvSpPr>
      <dsp:spPr>
        <a:xfrm>
          <a:off x="2971953" y="2134"/>
          <a:ext cx="1942793" cy="97139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</a:rPr>
            <a:t>กรณีไม่จำเป็นต้องควบคุมตัวเข้มงวด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000404" y="30585"/>
        <a:ext cx="1885891" cy="914494"/>
      </dsp:txXfrm>
    </dsp:sp>
    <dsp:sp modelId="{77D98AFE-27F2-424C-9DAA-E78A603CAF6F}">
      <dsp:nvSpPr>
        <dsp:cNvPr id="0" name=""/>
        <dsp:cNvSpPr/>
      </dsp:nvSpPr>
      <dsp:spPr>
        <a:xfrm>
          <a:off x="3166232" y="973530"/>
          <a:ext cx="194279" cy="72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47"/>
              </a:lnTo>
              <a:lnTo>
                <a:pt x="194279" y="7285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E6540-8D37-4674-A91B-EA72DA4DA794}">
      <dsp:nvSpPr>
        <dsp:cNvPr id="0" name=""/>
        <dsp:cNvSpPr/>
      </dsp:nvSpPr>
      <dsp:spPr>
        <a:xfrm>
          <a:off x="3360512" y="1216380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ส่งเข้ารับการฟื้นฟูในสถานฟื้นฟู</a:t>
          </a:r>
          <a:endParaRPr lang="en-US" sz="1700" kern="1200" dirty="0"/>
        </a:p>
      </dsp:txBody>
      <dsp:txXfrm>
        <a:off x="3388963" y="1244831"/>
        <a:ext cx="1497332" cy="914494"/>
      </dsp:txXfrm>
    </dsp:sp>
    <dsp:sp modelId="{ABDFACF4-3E7C-419B-9B95-880E1877B86E}">
      <dsp:nvSpPr>
        <dsp:cNvPr id="0" name=""/>
        <dsp:cNvSpPr/>
      </dsp:nvSpPr>
      <dsp:spPr>
        <a:xfrm>
          <a:off x="3166232" y="973530"/>
          <a:ext cx="194279" cy="194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793"/>
              </a:lnTo>
              <a:lnTo>
                <a:pt x="194279" y="19427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6014B-0B88-4629-8060-340FAC3C422F}">
      <dsp:nvSpPr>
        <dsp:cNvPr id="0" name=""/>
        <dsp:cNvSpPr/>
      </dsp:nvSpPr>
      <dsp:spPr>
        <a:xfrm>
          <a:off x="3360512" y="2430625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95840"/>
              <a:satOff val="-6392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กำหนดเงื่อนไขต้องอยู่ภายในเขตที่กำหนด</a:t>
          </a:r>
          <a:endParaRPr lang="en-US" sz="1700" kern="1200" dirty="0"/>
        </a:p>
      </dsp:txBody>
      <dsp:txXfrm>
        <a:off x="3388963" y="2459076"/>
        <a:ext cx="1497332" cy="914494"/>
      </dsp:txXfrm>
    </dsp:sp>
    <dsp:sp modelId="{75FCB60C-300F-45EB-ACFA-DD4F873D936E}">
      <dsp:nvSpPr>
        <dsp:cNvPr id="0" name=""/>
        <dsp:cNvSpPr/>
      </dsp:nvSpPr>
      <dsp:spPr>
        <a:xfrm>
          <a:off x="5400444" y="2134"/>
          <a:ext cx="1942793" cy="97139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</a:rPr>
            <a:t>กรณีไม่จำเป็นต้องควบคุมตัว</a:t>
          </a:r>
          <a:r>
            <a:rPr lang="en-US" sz="1900" b="1" kern="1200" dirty="0" smtClean="0">
              <a:solidFill>
                <a:schemeClr val="tx1"/>
              </a:solidFill>
            </a:rPr>
            <a:t> </a:t>
          </a:r>
          <a:r>
            <a:rPr lang="th-TH" sz="1900" b="1" kern="1200" dirty="0" smtClean="0">
              <a:solidFill>
                <a:schemeClr val="tx1"/>
              </a:solidFill>
            </a:rPr>
            <a:t>แต่เป็นผู้ป่วย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428895" y="30585"/>
        <a:ext cx="1885891" cy="914494"/>
      </dsp:txXfrm>
    </dsp:sp>
    <dsp:sp modelId="{C0A0F972-7D43-4C00-9630-43831D449A9F}">
      <dsp:nvSpPr>
        <dsp:cNvPr id="0" name=""/>
        <dsp:cNvSpPr/>
      </dsp:nvSpPr>
      <dsp:spPr>
        <a:xfrm>
          <a:off x="5594724" y="973530"/>
          <a:ext cx="194279" cy="72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47"/>
              </a:lnTo>
              <a:lnTo>
                <a:pt x="194279" y="7285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F4355-B6D9-40F2-AD06-4F616595FBC9}">
      <dsp:nvSpPr>
        <dsp:cNvPr id="0" name=""/>
        <dsp:cNvSpPr/>
      </dsp:nvSpPr>
      <dsp:spPr>
        <a:xfrm>
          <a:off x="5789003" y="1216380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ผู้ป่วยนอก/ผู้ป่วยใน</a:t>
          </a:r>
          <a:endParaRPr lang="en-US" sz="1700" kern="1200" dirty="0"/>
        </a:p>
      </dsp:txBody>
      <dsp:txXfrm>
        <a:off x="5817454" y="1244831"/>
        <a:ext cx="1497332" cy="914494"/>
      </dsp:txXfrm>
    </dsp:sp>
    <dsp:sp modelId="{88A8BEB5-6A9E-4B09-9C5E-50723E7676CD}">
      <dsp:nvSpPr>
        <dsp:cNvPr id="0" name=""/>
        <dsp:cNvSpPr/>
      </dsp:nvSpPr>
      <dsp:spPr>
        <a:xfrm>
          <a:off x="5594724" y="973530"/>
          <a:ext cx="194279" cy="194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793"/>
              </a:lnTo>
              <a:lnTo>
                <a:pt x="194279" y="19427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10DA9-664E-46C8-B788-2D9A0DAFF6F1}">
      <dsp:nvSpPr>
        <dsp:cNvPr id="0" name=""/>
        <dsp:cNvSpPr/>
      </dsp:nvSpPr>
      <dsp:spPr>
        <a:xfrm>
          <a:off x="5789003" y="2430625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434176"/>
              <a:satOff val="-8949"/>
              <a:lumOff val="-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กรณีผู้ติด,ผู้เสพที่มีอาการทางร่างกาย,ทางจิตร่วมด้วย</a:t>
          </a:r>
          <a:endParaRPr lang="en-US" sz="1700" kern="1200" dirty="0"/>
        </a:p>
      </dsp:txBody>
      <dsp:txXfrm>
        <a:off x="5817454" y="2459076"/>
        <a:ext cx="1497332" cy="914494"/>
      </dsp:txXfrm>
    </dsp:sp>
    <dsp:sp modelId="{9F59B328-5A96-4AD9-B23D-3CDDB6AD332E}">
      <dsp:nvSpPr>
        <dsp:cNvPr id="0" name=""/>
        <dsp:cNvSpPr/>
      </dsp:nvSpPr>
      <dsp:spPr>
        <a:xfrm>
          <a:off x="5594724" y="973530"/>
          <a:ext cx="194279" cy="3157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38"/>
              </a:lnTo>
              <a:lnTo>
                <a:pt x="194279" y="31570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CD204-1D41-401B-858E-355EAE8DBE08}">
      <dsp:nvSpPr>
        <dsp:cNvPr id="0" name=""/>
        <dsp:cNvSpPr/>
      </dsp:nvSpPr>
      <dsp:spPr>
        <a:xfrm>
          <a:off x="5789003" y="3644871"/>
          <a:ext cx="1554234" cy="97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/>
            <a:t>ฟื้นฟูตามวิธีการที่โรงพยาบาลให้บริการ</a:t>
          </a:r>
          <a:endParaRPr lang="en-US" sz="1700" kern="1200" dirty="0"/>
        </a:p>
      </dsp:txBody>
      <dsp:txXfrm>
        <a:off x="5817454" y="3673322"/>
        <a:ext cx="1497332" cy="9144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52FB4-D06B-4AA4-A566-D179472FAF19}">
      <dsp:nvSpPr>
        <dsp:cNvPr id="0" name=""/>
        <dsp:cNvSpPr/>
      </dsp:nvSpPr>
      <dsp:spPr>
        <a:xfrm>
          <a:off x="596523" y="0"/>
          <a:ext cx="6760599" cy="326350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A2EDC-E8F9-43B0-AA7D-FC3B2CDB7E6B}">
      <dsp:nvSpPr>
        <dsp:cNvPr id="0" name=""/>
        <dsp:cNvSpPr/>
      </dsp:nvSpPr>
      <dsp:spPr>
        <a:xfrm>
          <a:off x="558" y="979051"/>
          <a:ext cx="1780152" cy="13054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>
              <a:solidFill>
                <a:schemeClr val="tx1"/>
              </a:solidFill>
            </a:rPr>
            <a:t>ถูกจับ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64282" y="1042775"/>
        <a:ext cx="1652704" cy="1177953"/>
      </dsp:txXfrm>
    </dsp:sp>
    <dsp:sp modelId="{C498540B-6DE6-477F-A32F-2F0D3B8BE90B}">
      <dsp:nvSpPr>
        <dsp:cNvPr id="0" name=""/>
        <dsp:cNvSpPr/>
      </dsp:nvSpPr>
      <dsp:spPr>
        <a:xfrm>
          <a:off x="1968096" y="979051"/>
          <a:ext cx="2049917" cy="1305401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</a:rPr>
            <a:t>ส่งไปคณะอนุกรรมการฟื้นฟู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031820" y="1042775"/>
        <a:ext cx="1922469" cy="1177953"/>
      </dsp:txXfrm>
    </dsp:sp>
    <dsp:sp modelId="{DED57AC3-6DA3-474A-9BF2-2ED294328B12}">
      <dsp:nvSpPr>
        <dsp:cNvPr id="0" name=""/>
        <dsp:cNvSpPr/>
      </dsp:nvSpPr>
      <dsp:spPr>
        <a:xfrm>
          <a:off x="4205397" y="979051"/>
          <a:ext cx="1780152" cy="1305401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>
              <a:solidFill>
                <a:schemeClr val="tx1"/>
              </a:solidFill>
            </a:rPr>
            <a:t>บำบัด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4269121" y="1042775"/>
        <a:ext cx="1652704" cy="1177953"/>
      </dsp:txXfrm>
    </dsp:sp>
    <dsp:sp modelId="{A2D541B6-0261-4397-82F7-FD41ABDC96F5}">
      <dsp:nvSpPr>
        <dsp:cNvPr id="0" name=""/>
        <dsp:cNvSpPr/>
      </dsp:nvSpPr>
      <dsp:spPr>
        <a:xfrm>
          <a:off x="6172935" y="979051"/>
          <a:ext cx="1780152" cy="130540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>
              <a:solidFill>
                <a:schemeClr val="tx1"/>
              </a:solidFill>
            </a:rPr>
            <a:t>สั่ง</a:t>
          </a:r>
          <a:br>
            <a:rPr lang="th-TH" sz="3100" b="1" kern="1200" dirty="0">
              <a:solidFill>
                <a:schemeClr val="tx1"/>
              </a:solidFill>
            </a:rPr>
          </a:br>
          <a:r>
            <a:rPr lang="th-TH" sz="3100" b="1" kern="1200" dirty="0" smtClean="0">
              <a:solidFill>
                <a:schemeClr val="tx1"/>
              </a:solidFill>
            </a:rPr>
            <a:t>ปล่อยตัว 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6236659" y="1042775"/>
        <a:ext cx="1652704" cy="1177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EF542-3562-4988-8F26-6AC7309EA6ED}">
      <dsp:nvSpPr>
        <dsp:cNvPr id="0" name=""/>
        <dsp:cNvSpPr/>
      </dsp:nvSpPr>
      <dsp:spPr>
        <a:xfrm>
          <a:off x="0" y="0"/>
          <a:ext cx="113016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47C60-F31B-4F6E-B26C-1EDE27BA0BBF}">
      <dsp:nvSpPr>
        <dsp:cNvPr id="0" name=""/>
        <dsp:cNvSpPr/>
      </dsp:nvSpPr>
      <dsp:spPr>
        <a:xfrm>
          <a:off x="0" y="0"/>
          <a:ext cx="3776737" cy="622612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400" b="1" i="0" kern="1200" dirty="0" smtClean="0"/>
            <a:t>จำคุกตั้งแต่</a:t>
          </a:r>
          <a:br>
            <a:rPr lang="th-TH" sz="6400" b="1" i="0" kern="1200" dirty="0" smtClean="0"/>
          </a:br>
          <a:r>
            <a:rPr lang="th-TH" sz="6400" b="1" i="0" kern="1200" dirty="0" smtClean="0"/>
            <a:t>สี่ปีถึงยี่สิบปี และปรับตั้งแต่แปดหมื่นถึงสี่แสนบาท</a:t>
          </a:r>
          <a:endParaRPr lang="th-TH" sz="6400" b="1" kern="1200" dirty="0"/>
        </a:p>
      </dsp:txBody>
      <dsp:txXfrm>
        <a:off x="0" y="0"/>
        <a:ext cx="3776737" cy="6226120"/>
      </dsp:txXfrm>
    </dsp:sp>
    <dsp:sp modelId="{FF94F10A-8012-4798-B888-2426291A652A}">
      <dsp:nvSpPr>
        <dsp:cNvPr id="0" name=""/>
        <dsp:cNvSpPr/>
      </dsp:nvSpPr>
      <dsp:spPr>
        <a:xfrm>
          <a:off x="3917787" y="73190"/>
          <a:ext cx="7381620" cy="146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i="0" kern="1200" dirty="0" smtClean="0"/>
            <a:t>โดยขู่เข็ญด้วยประการใด ๆ</a:t>
          </a:r>
          <a:endParaRPr lang="th-TH" sz="4100" b="1" kern="1200" dirty="0"/>
        </a:p>
      </dsp:txBody>
      <dsp:txXfrm>
        <a:off x="3917787" y="73190"/>
        <a:ext cx="7381620" cy="1463807"/>
      </dsp:txXfrm>
    </dsp:sp>
    <dsp:sp modelId="{4BCE4F66-C905-4EBC-BD5E-9C1174510C49}">
      <dsp:nvSpPr>
        <dsp:cNvPr id="0" name=""/>
        <dsp:cNvSpPr/>
      </dsp:nvSpPr>
      <dsp:spPr>
        <a:xfrm>
          <a:off x="3776737" y="1536997"/>
          <a:ext cx="752267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06BF7-5A26-44AF-885E-30D50AC8DDC4}">
      <dsp:nvSpPr>
        <dsp:cNvPr id="0" name=""/>
        <dsp:cNvSpPr/>
      </dsp:nvSpPr>
      <dsp:spPr>
        <a:xfrm>
          <a:off x="3917787" y="1610187"/>
          <a:ext cx="7381620" cy="146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i="0" kern="1200" dirty="0" smtClean="0"/>
            <a:t>โดยใช้กำลังประทุษร้าย</a:t>
          </a:r>
          <a:endParaRPr lang="th-TH" sz="4100" b="1" kern="1200" dirty="0"/>
        </a:p>
      </dsp:txBody>
      <dsp:txXfrm>
        <a:off x="3917787" y="1610187"/>
        <a:ext cx="7381620" cy="1463807"/>
      </dsp:txXfrm>
    </dsp:sp>
    <dsp:sp modelId="{2C82CE7B-CE44-43F4-BEA6-A7500C5827C1}">
      <dsp:nvSpPr>
        <dsp:cNvPr id="0" name=""/>
        <dsp:cNvSpPr/>
      </dsp:nvSpPr>
      <dsp:spPr>
        <a:xfrm>
          <a:off x="3776737" y="3073994"/>
          <a:ext cx="752267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6688-486E-44BF-838E-B9316426BC91}">
      <dsp:nvSpPr>
        <dsp:cNvPr id="0" name=""/>
        <dsp:cNvSpPr/>
      </dsp:nvSpPr>
      <dsp:spPr>
        <a:xfrm>
          <a:off x="3917787" y="3147185"/>
          <a:ext cx="7381620" cy="146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i="0" kern="1200" dirty="0" smtClean="0"/>
            <a:t>โดยผู้อื่นนั้นอยู่ในภาวะที่ไม่สามารถขัดขืนได้</a:t>
          </a:r>
          <a:endParaRPr lang="th-TH" sz="4100" b="1" kern="1200" dirty="0"/>
        </a:p>
      </dsp:txBody>
      <dsp:txXfrm>
        <a:off x="3917787" y="3147185"/>
        <a:ext cx="7381620" cy="1463807"/>
      </dsp:txXfrm>
    </dsp:sp>
    <dsp:sp modelId="{67842370-2BBC-48DD-B9AD-1390974FC870}">
      <dsp:nvSpPr>
        <dsp:cNvPr id="0" name=""/>
        <dsp:cNvSpPr/>
      </dsp:nvSpPr>
      <dsp:spPr>
        <a:xfrm>
          <a:off x="3776737" y="4610992"/>
          <a:ext cx="752267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C633D-13E1-4DE4-A1C0-8AAA2C649032}">
      <dsp:nvSpPr>
        <dsp:cNvPr id="0" name=""/>
        <dsp:cNvSpPr/>
      </dsp:nvSpPr>
      <dsp:spPr>
        <a:xfrm>
          <a:off x="3917787" y="4684182"/>
          <a:ext cx="7381620" cy="146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i="0" kern="1200" dirty="0" smtClean="0"/>
            <a:t>โดยทำให้ผู้อื่นนั้นเข้าใจผิดว่าตนเป็นบุคคลอื่น </a:t>
          </a:r>
          <a:endParaRPr lang="th-TH" sz="4100" b="1" kern="1200" dirty="0"/>
        </a:p>
      </dsp:txBody>
      <dsp:txXfrm>
        <a:off x="3917787" y="4684182"/>
        <a:ext cx="7381620" cy="1463807"/>
      </dsp:txXfrm>
    </dsp:sp>
    <dsp:sp modelId="{92112B76-8926-4192-A8D5-453BBC369245}">
      <dsp:nvSpPr>
        <dsp:cNvPr id="0" name=""/>
        <dsp:cNvSpPr/>
      </dsp:nvSpPr>
      <dsp:spPr>
        <a:xfrm>
          <a:off x="3776737" y="6147989"/>
          <a:ext cx="752267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786BB-CD77-42D2-8470-208FD02F0407}">
      <dsp:nvSpPr>
        <dsp:cNvPr id="0" name=""/>
        <dsp:cNvSpPr/>
      </dsp:nvSpPr>
      <dsp:spPr>
        <a:xfrm>
          <a:off x="0" y="0"/>
          <a:ext cx="6196013" cy="1249844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ความผิดปกติทางจิต  (ม.๓)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อาการผิดปกติของจิตใจที่แสดงออกมา</a:t>
          </a:r>
        </a:p>
      </dsp:txBody>
      <dsp:txXfrm>
        <a:off x="0" y="0"/>
        <a:ext cx="6196013" cy="1249844"/>
      </dsp:txXfrm>
    </dsp:sp>
    <dsp:sp modelId="{DF3478E1-1855-4345-BD28-55411BF781AB}">
      <dsp:nvSpPr>
        <dsp:cNvPr id="0" name=""/>
        <dsp:cNvSpPr/>
      </dsp:nvSpPr>
      <dsp:spPr>
        <a:xfrm>
          <a:off x="0" y="1241655"/>
          <a:ext cx="2063320" cy="29154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</a:rPr>
            <a:t>พฤติกรรม อารมณ์ ความคิด ความจำ สติปัญญา ประสาทการรับรู้ </a:t>
          </a:r>
        </a:p>
      </dsp:txBody>
      <dsp:txXfrm>
        <a:off x="0" y="1241655"/>
        <a:ext cx="2063320" cy="2915486"/>
      </dsp:txXfrm>
    </dsp:sp>
    <dsp:sp modelId="{BD64E1A0-33BA-4FB0-8A5C-563F562FFDC7}">
      <dsp:nvSpPr>
        <dsp:cNvPr id="0" name=""/>
        <dsp:cNvSpPr/>
      </dsp:nvSpPr>
      <dsp:spPr>
        <a:xfrm>
          <a:off x="2066346" y="1224148"/>
          <a:ext cx="2063320" cy="262467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</a:rPr>
            <a:t>การรู้เวลา สถานที่ หรือบุคคล</a:t>
          </a:r>
        </a:p>
      </dsp:txBody>
      <dsp:txXfrm>
        <a:off x="2066346" y="1224148"/>
        <a:ext cx="2063320" cy="2624672"/>
      </dsp:txXfrm>
    </dsp:sp>
    <dsp:sp modelId="{5B52CB57-EC04-4248-83D3-1D2B98827B65}">
      <dsp:nvSpPr>
        <dsp:cNvPr id="0" name=""/>
        <dsp:cNvSpPr/>
      </dsp:nvSpPr>
      <dsp:spPr>
        <a:xfrm>
          <a:off x="4129666" y="1249844"/>
          <a:ext cx="2063320" cy="262467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</a:rPr>
            <a:t>รวมทั้งที่ เกิดจากสุรา หรือสารอื่นที่ออกฤทธิ์ต่อจิตและประสาท</a:t>
          </a:r>
        </a:p>
      </dsp:txBody>
      <dsp:txXfrm>
        <a:off x="4129666" y="1249844"/>
        <a:ext cx="2063320" cy="2624672"/>
      </dsp:txXfrm>
    </dsp:sp>
    <dsp:sp modelId="{A1A36094-D262-4D25-99AB-AFA184DA4E65}">
      <dsp:nvSpPr>
        <dsp:cNvPr id="0" name=""/>
        <dsp:cNvSpPr/>
      </dsp:nvSpPr>
      <dsp:spPr>
        <a:xfrm>
          <a:off x="0" y="3874516"/>
          <a:ext cx="6196013" cy="29163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CFFA7-C0AF-4548-B591-A3973357758F}">
      <dsp:nvSpPr>
        <dsp:cNvPr id="0" name=""/>
        <dsp:cNvSpPr/>
      </dsp:nvSpPr>
      <dsp:spPr>
        <a:xfrm>
          <a:off x="0" y="0"/>
          <a:ext cx="6668670" cy="13466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rgbClr val="FF0000"/>
              </a:solidFill>
            </a:rPr>
            <a:t>บำบัดรักษาสุขภาพจิต</a:t>
          </a:r>
          <a:endParaRPr lang="th-TH" sz="4000" b="1" kern="1200" dirty="0">
            <a:solidFill>
              <a:srgbClr val="FF0000"/>
            </a:solidFill>
          </a:endParaRPr>
        </a:p>
      </dsp:txBody>
      <dsp:txXfrm>
        <a:off x="39442" y="39442"/>
        <a:ext cx="5101746" cy="1267758"/>
      </dsp:txXfrm>
    </dsp:sp>
    <dsp:sp modelId="{D2E6BADF-61AA-44D5-B2E4-6D1C7C5FE622}">
      <dsp:nvSpPr>
        <dsp:cNvPr id="0" name=""/>
        <dsp:cNvSpPr/>
      </dsp:nvSpPr>
      <dsp:spPr>
        <a:xfrm>
          <a:off x="558501" y="1591486"/>
          <a:ext cx="6668670" cy="1346642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FF0000"/>
              </a:solidFill>
            </a:rPr>
            <a:t>เมื่อผู้ป่วยได้รับการอธิบายเหตุผลความจำเป็น รายละเอียดและประโยชน์ในการบำบัดรักษา</a:t>
          </a:r>
          <a:endParaRPr lang="th-TH" sz="2800" b="1" kern="1200" dirty="0">
            <a:solidFill>
              <a:srgbClr val="FF0000"/>
            </a:solidFill>
          </a:endParaRPr>
        </a:p>
      </dsp:txBody>
      <dsp:txXfrm>
        <a:off x="597943" y="1630928"/>
        <a:ext cx="5155967" cy="1267758"/>
      </dsp:txXfrm>
    </dsp:sp>
    <dsp:sp modelId="{E10DDCF0-3AF4-4C45-92BF-60F270C5A9B3}">
      <dsp:nvSpPr>
        <dsp:cNvPr id="0" name=""/>
        <dsp:cNvSpPr/>
      </dsp:nvSpPr>
      <dsp:spPr>
        <a:xfrm>
          <a:off x="1108666" y="3096767"/>
          <a:ext cx="6668670" cy="1519053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accent6">
                  <a:lumMod val="50000"/>
                </a:schemeClr>
              </a:solidFill>
            </a:rPr>
            <a:t>ผู้ป่วยให้ความยินยอม</a:t>
          </a:r>
          <a:r>
            <a:rPr lang="th-TH" sz="2400" b="1" kern="1200" dirty="0" smtClean="0">
              <a:solidFill>
                <a:srgbClr val="FF0000"/>
              </a:solidFill>
            </a:rPr>
            <a:t>/กรณีอายุไม่ถึง </a:t>
          </a:r>
          <a:br>
            <a:rPr lang="th-TH" sz="2400" b="1" kern="1200" dirty="0" smtClean="0">
              <a:solidFill>
                <a:srgbClr val="FF0000"/>
              </a:solidFill>
            </a:rPr>
          </a:br>
          <a:r>
            <a:rPr lang="th-TH" sz="2400" b="1" kern="1200" dirty="0" smtClean="0">
              <a:solidFill>
                <a:srgbClr val="FF0000"/>
              </a:solidFill>
            </a:rPr>
            <a:t>๑๘ ปี บริบูรณ์, ขาดความสามารถในการตัดสินใจ </a:t>
          </a:r>
          <a:r>
            <a:rPr lang="th-TH" sz="2400" b="1" kern="1200" dirty="0" smtClean="0">
              <a:solidFill>
                <a:schemeClr val="accent6">
                  <a:lumMod val="50000"/>
                </a:schemeClr>
              </a:solidFill>
            </a:rPr>
            <a:t>ให้คู่สมรส ผู้บุพการี ผู้สืบสันดาน ผู้ปกครอง ผู้พิทักษ์ ผู้อนุบาล ผู้ซึ่งปกครองดูแล</a:t>
          </a:r>
          <a:r>
            <a:rPr lang="th-TH" sz="2400" b="1" kern="1200" dirty="0" smtClean="0">
              <a:solidFill>
                <a:srgbClr val="FF0000"/>
              </a:solidFill>
            </a:rPr>
            <a:t> เป็นผู้ให้ความยินยอมแทน</a:t>
          </a:r>
          <a:endParaRPr lang="th-TH" sz="2400" b="1" kern="1200" dirty="0">
            <a:solidFill>
              <a:srgbClr val="FF0000"/>
            </a:solidFill>
          </a:endParaRPr>
        </a:p>
      </dsp:txBody>
      <dsp:txXfrm>
        <a:off x="1153158" y="3141259"/>
        <a:ext cx="5154203" cy="1430069"/>
      </dsp:txXfrm>
    </dsp:sp>
    <dsp:sp modelId="{5152927E-9598-4D29-A40C-2292C2A62D35}">
      <dsp:nvSpPr>
        <dsp:cNvPr id="0" name=""/>
        <dsp:cNvSpPr/>
      </dsp:nvSpPr>
      <dsp:spPr>
        <a:xfrm>
          <a:off x="1667167" y="4774459"/>
          <a:ext cx="6668670" cy="134664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600" b="1" kern="1200" dirty="0" smtClean="0">
              <a:solidFill>
                <a:schemeClr val="tx1"/>
              </a:solidFill>
            </a:rPr>
            <a:t>เว้นแต่</a:t>
          </a:r>
          <a:endParaRPr lang="th-TH" sz="5600" b="1" kern="1200" dirty="0">
            <a:solidFill>
              <a:schemeClr val="tx1"/>
            </a:solidFill>
          </a:endParaRPr>
        </a:p>
      </dsp:txBody>
      <dsp:txXfrm>
        <a:off x="1706609" y="4813901"/>
        <a:ext cx="5155967" cy="1267758"/>
      </dsp:txXfrm>
    </dsp:sp>
    <dsp:sp modelId="{65E6C5EB-7816-468C-AF7A-FB1D8D9EF163}">
      <dsp:nvSpPr>
        <dsp:cNvPr id="0" name=""/>
        <dsp:cNvSpPr/>
      </dsp:nvSpPr>
      <dsp:spPr>
        <a:xfrm>
          <a:off x="5793352" y="1031405"/>
          <a:ext cx="875317" cy="875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400" kern="1200"/>
        </a:p>
      </dsp:txBody>
      <dsp:txXfrm>
        <a:off x="5990298" y="1031405"/>
        <a:ext cx="481425" cy="658676"/>
      </dsp:txXfrm>
    </dsp:sp>
    <dsp:sp modelId="{0FC67C3A-B23B-4D03-AFAA-73280B0FE4F6}">
      <dsp:nvSpPr>
        <dsp:cNvPr id="0" name=""/>
        <dsp:cNvSpPr/>
      </dsp:nvSpPr>
      <dsp:spPr>
        <a:xfrm>
          <a:off x="6351853" y="2622892"/>
          <a:ext cx="875317" cy="875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400" kern="1200"/>
        </a:p>
      </dsp:txBody>
      <dsp:txXfrm>
        <a:off x="6548799" y="2622892"/>
        <a:ext cx="481425" cy="658676"/>
      </dsp:txXfrm>
    </dsp:sp>
    <dsp:sp modelId="{07EA63A6-285D-4445-A19D-212B499D9F4B}">
      <dsp:nvSpPr>
        <dsp:cNvPr id="0" name=""/>
        <dsp:cNvSpPr/>
      </dsp:nvSpPr>
      <dsp:spPr>
        <a:xfrm>
          <a:off x="6902019" y="4214378"/>
          <a:ext cx="875317" cy="875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400" kern="1200"/>
        </a:p>
      </dsp:txBody>
      <dsp:txXfrm>
        <a:off x="7098965" y="4214378"/>
        <a:ext cx="481425" cy="65867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ABD0D-1702-4484-B051-A8DF2E3D832D}">
      <dsp:nvSpPr>
        <dsp:cNvPr id="0" name=""/>
        <dsp:cNvSpPr/>
      </dsp:nvSpPr>
      <dsp:spPr>
        <a:xfrm>
          <a:off x="4877" y="10790"/>
          <a:ext cx="3565801" cy="1103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>
              <a:solidFill>
                <a:schemeClr val="tx1"/>
              </a:solidFill>
            </a:rPr>
            <a:t>มีภาวะอันตราย</a:t>
          </a:r>
        </a:p>
      </dsp:txBody>
      <dsp:txXfrm>
        <a:off x="37203" y="43116"/>
        <a:ext cx="3501149" cy="1039034"/>
      </dsp:txXfrm>
    </dsp:sp>
    <dsp:sp modelId="{3152ED70-19B9-488B-9F66-44394CCF8B50}">
      <dsp:nvSpPr>
        <dsp:cNvPr id="0" name=""/>
        <dsp:cNvSpPr/>
      </dsp:nvSpPr>
      <dsp:spPr>
        <a:xfrm rot="5400000">
          <a:off x="1709776" y="1192479"/>
          <a:ext cx="156003" cy="15600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8EA5C3-1ADB-44E8-8EE3-616EB9685765}">
      <dsp:nvSpPr>
        <dsp:cNvPr id="0" name=""/>
        <dsp:cNvSpPr/>
      </dsp:nvSpPr>
      <dsp:spPr>
        <a:xfrm>
          <a:off x="4877" y="1426485"/>
          <a:ext cx="3565801" cy="8914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/>
            <a:t>น่าจะก่อให้เกิดอันตรายร้ายแรง</a:t>
          </a:r>
        </a:p>
      </dsp:txBody>
      <dsp:txXfrm>
        <a:off x="30987" y="1452595"/>
        <a:ext cx="3513581" cy="839230"/>
      </dsp:txXfrm>
    </dsp:sp>
    <dsp:sp modelId="{49F6B5E4-74BC-4ADF-B14B-B0EA5F284346}">
      <dsp:nvSpPr>
        <dsp:cNvPr id="0" name=""/>
        <dsp:cNvSpPr/>
      </dsp:nvSpPr>
      <dsp:spPr>
        <a:xfrm rot="5400000">
          <a:off x="1709776" y="2395937"/>
          <a:ext cx="156003" cy="15600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000A3F-6C54-4CD9-B6FE-6B21FF66833A}">
      <dsp:nvSpPr>
        <dsp:cNvPr id="0" name=""/>
        <dsp:cNvSpPr/>
      </dsp:nvSpPr>
      <dsp:spPr>
        <a:xfrm>
          <a:off x="4877" y="2629943"/>
          <a:ext cx="3565801" cy="8914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/>
            <a:t>ต่อชีวิต ร่างกาย ทรัพย์สิน</a:t>
          </a:r>
        </a:p>
      </dsp:txBody>
      <dsp:txXfrm>
        <a:off x="30987" y="2656053"/>
        <a:ext cx="3513581" cy="839230"/>
      </dsp:txXfrm>
    </dsp:sp>
    <dsp:sp modelId="{BCFB752A-8EE4-43DE-B5D1-DD0E4E3AB5B6}">
      <dsp:nvSpPr>
        <dsp:cNvPr id="0" name=""/>
        <dsp:cNvSpPr/>
      </dsp:nvSpPr>
      <dsp:spPr>
        <a:xfrm rot="5415010">
          <a:off x="1750510" y="3556221"/>
          <a:ext cx="69657" cy="15600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C062AD-2832-4218-AF53-BB461DF8A4EF}">
      <dsp:nvSpPr>
        <dsp:cNvPr id="0" name=""/>
        <dsp:cNvSpPr/>
      </dsp:nvSpPr>
      <dsp:spPr>
        <a:xfrm>
          <a:off x="0" y="3747053"/>
          <a:ext cx="3565801" cy="8914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/>
            <a:t>ตนเองหรือผู้อื่น</a:t>
          </a:r>
        </a:p>
      </dsp:txBody>
      <dsp:txXfrm>
        <a:off x="26110" y="3773163"/>
        <a:ext cx="3513581" cy="839230"/>
      </dsp:txXfrm>
    </dsp:sp>
    <dsp:sp modelId="{EA57D256-0520-4BE4-B9B2-D7554B78E2EE}">
      <dsp:nvSpPr>
        <dsp:cNvPr id="0" name=""/>
        <dsp:cNvSpPr/>
      </dsp:nvSpPr>
      <dsp:spPr>
        <a:xfrm>
          <a:off x="4069891" y="10790"/>
          <a:ext cx="3565801" cy="1496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b="1" kern="1200" dirty="0">
              <a:solidFill>
                <a:schemeClr val="tx1"/>
              </a:solidFill>
            </a:rPr>
            <a:t>มีความจำเป็นต้องได้รับการบำบัดรักษา</a:t>
          </a:r>
        </a:p>
      </dsp:txBody>
      <dsp:txXfrm>
        <a:off x="4113719" y="54618"/>
        <a:ext cx="3478145" cy="1408732"/>
      </dsp:txXfrm>
    </dsp:sp>
    <dsp:sp modelId="{5D45A3FE-8CDC-4A97-9B09-28B1381F6B20}">
      <dsp:nvSpPr>
        <dsp:cNvPr id="0" name=""/>
        <dsp:cNvSpPr/>
      </dsp:nvSpPr>
      <dsp:spPr>
        <a:xfrm rot="5554345">
          <a:off x="5725082" y="1601694"/>
          <a:ext cx="172690" cy="15600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785945-21CD-44D0-8DC2-31644651CC9C}">
      <dsp:nvSpPr>
        <dsp:cNvPr id="0" name=""/>
        <dsp:cNvSpPr/>
      </dsp:nvSpPr>
      <dsp:spPr>
        <a:xfrm>
          <a:off x="4000750" y="1852212"/>
          <a:ext cx="3565801" cy="8914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/>
            <a:t>ผู้ป่วยขาดความสามารถตัดสินใจยินยอมรักษา</a:t>
          </a:r>
        </a:p>
      </dsp:txBody>
      <dsp:txXfrm>
        <a:off x="4026860" y="1878322"/>
        <a:ext cx="3513581" cy="839230"/>
      </dsp:txXfrm>
    </dsp:sp>
    <dsp:sp modelId="{0FAAC83D-0F77-456C-9320-387321FB4D4B}">
      <dsp:nvSpPr>
        <dsp:cNvPr id="0" name=""/>
        <dsp:cNvSpPr/>
      </dsp:nvSpPr>
      <dsp:spPr>
        <a:xfrm rot="5197158">
          <a:off x="5756489" y="2805152"/>
          <a:ext cx="123464" cy="15600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A901BC-308B-4F49-8596-507F2A87CC16}">
      <dsp:nvSpPr>
        <dsp:cNvPr id="0" name=""/>
        <dsp:cNvSpPr/>
      </dsp:nvSpPr>
      <dsp:spPr>
        <a:xfrm>
          <a:off x="4069891" y="3022644"/>
          <a:ext cx="3565801" cy="89145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/>
            <a:t>ต้องรักษาโดยเร็วเพื่อป้องกันทวีความรุนแรงหรืออันตราย</a:t>
          </a:r>
        </a:p>
      </dsp:txBody>
      <dsp:txXfrm>
        <a:off x="4096001" y="3048754"/>
        <a:ext cx="3513581" cy="839230"/>
      </dsp:txXfrm>
    </dsp:sp>
    <dsp:sp modelId="{B80D5188-7A33-481C-908D-7FA3DBE8F13D}">
      <dsp:nvSpPr>
        <dsp:cNvPr id="0" name=""/>
        <dsp:cNvSpPr/>
      </dsp:nvSpPr>
      <dsp:spPr>
        <a:xfrm rot="5400000">
          <a:off x="5774790" y="3992097"/>
          <a:ext cx="156003" cy="15600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5A8E2B-C782-44A6-B019-1F81FEC8D43A}">
      <dsp:nvSpPr>
        <dsp:cNvPr id="0" name=""/>
        <dsp:cNvSpPr/>
      </dsp:nvSpPr>
      <dsp:spPr>
        <a:xfrm>
          <a:off x="4069891" y="4226103"/>
          <a:ext cx="3565801" cy="8914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/>
            <a:t>ต่อตนเองหรือผู้อื่น</a:t>
          </a:r>
        </a:p>
      </dsp:txBody>
      <dsp:txXfrm>
        <a:off x="4096001" y="4252213"/>
        <a:ext cx="3513581" cy="83923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7A4C-AC4E-4AA7-995A-E0FA14F80762}">
      <dsp:nvSpPr>
        <dsp:cNvPr id="0" name=""/>
        <dsp:cNvSpPr/>
      </dsp:nvSpPr>
      <dsp:spPr>
        <a:xfrm>
          <a:off x="846121" y="0"/>
          <a:ext cx="9589377" cy="520377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AE68BC-F93F-4F7D-BE5D-02DF1D739362}">
      <dsp:nvSpPr>
        <dsp:cNvPr id="0" name=""/>
        <dsp:cNvSpPr/>
      </dsp:nvSpPr>
      <dsp:spPr>
        <a:xfrm>
          <a:off x="382297" y="1561132"/>
          <a:ext cx="3384486" cy="20815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/>
            <a:t>คณะกรรมการสถานบำบัดรักษาเห็นว่าผู้ป่วย จำเป็นต้องบำบัดรักษาทางกายด้วย </a:t>
          </a:r>
          <a:endParaRPr lang="th-TH" sz="2800" b="1" kern="1200" dirty="0"/>
        </a:p>
      </dsp:txBody>
      <dsp:txXfrm>
        <a:off x="483908" y="1662743"/>
        <a:ext cx="3181264" cy="1878288"/>
      </dsp:txXfrm>
    </dsp:sp>
    <dsp:sp modelId="{BE68F810-0BD9-4932-BECD-1A8EEEC4D7FC}">
      <dsp:nvSpPr>
        <dsp:cNvPr id="0" name=""/>
        <dsp:cNvSpPr/>
      </dsp:nvSpPr>
      <dsp:spPr>
        <a:xfrm>
          <a:off x="3948567" y="1561132"/>
          <a:ext cx="3384486" cy="208151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ขาดความสามารถในการตัดสินใจให้ความยินยอม และไม่มีผู้ให้ความยินยอม เช่น คู่สมรส ผู้บุพการี </a:t>
          </a:r>
          <a:endParaRPr lang="th-TH" sz="2800" b="1" kern="1200" dirty="0"/>
        </a:p>
      </dsp:txBody>
      <dsp:txXfrm>
        <a:off x="4050178" y="1662743"/>
        <a:ext cx="3181264" cy="1878288"/>
      </dsp:txXfrm>
    </dsp:sp>
    <dsp:sp modelId="{CD3EF979-2C27-4FC4-BA96-D5204A0599B8}">
      <dsp:nvSpPr>
        <dsp:cNvPr id="0" name=""/>
        <dsp:cNvSpPr/>
      </dsp:nvSpPr>
      <dsp:spPr>
        <a:xfrm>
          <a:off x="7514837" y="1561132"/>
          <a:ext cx="3384486" cy="208151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/>
            <a:t>คณะกรรมการสถานบำบัดรักษามีอำนาจให้ความยินยอมในการบำบัดรักษาทางกายแทน</a:t>
          </a:r>
          <a:endParaRPr lang="th-TH" sz="2800" b="1" kern="1200" dirty="0"/>
        </a:p>
      </dsp:txBody>
      <dsp:txXfrm>
        <a:off x="7616448" y="1662743"/>
        <a:ext cx="3181264" cy="187828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03D3-1514-4BE3-8744-464E36A52594}">
      <dsp:nvSpPr>
        <dsp:cNvPr id="0" name=""/>
        <dsp:cNvSpPr/>
      </dsp:nvSpPr>
      <dsp:spPr>
        <a:xfrm>
          <a:off x="556987" y="723"/>
          <a:ext cx="2194024" cy="715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/>
            <a:t>เด็ก</a:t>
          </a:r>
        </a:p>
      </dsp:txBody>
      <dsp:txXfrm>
        <a:off x="577939" y="21675"/>
        <a:ext cx="2152120" cy="673457"/>
      </dsp:txXfrm>
    </dsp:sp>
    <dsp:sp modelId="{E119E8E2-2B23-42BD-9D75-812338132CC2}">
      <dsp:nvSpPr>
        <dsp:cNvPr id="0" name=""/>
        <dsp:cNvSpPr/>
      </dsp:nvSpPr>
      <dsp:spPr>
        <a:xfrm>
          <a:off x="776390" y="716084"/>
          <a:ext cx="219402" cy="82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759"/>
              </a:lnTo>
              <a:lnTo>
                <a:pt x="219402" y="822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D0EA7-B8F5-41E7-A7B2-DD1099DB577B}">
      <dsp:nvSpPr>
        <dsp:cNvPr id="0" name=""/>
        <dsp:cNvSpPr/>
      </dsp:nvSpPr>
      <dsp:spPr>
        <a:xfrm>
          <a:off x="995792" y="990337"/>
          <a:ext cx="1755219" cy="1097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kern="1200" dirty="0"/>
            <a:t>เร่ร่อน</a:t>
          </a:r>
        </a:p>
      </dsp:txBody>
      <dsp:txXfrm>
        <a:off x="1027922" y="1022467"/>
        <a:ext cx="1690959" cy="1032752"/>
      </dsp:txXfrm>
    </dsp:sp>
    <dsp:sp modelId="{562D4383-4139-46C3-A3C7-DF121BAC6F9C}">
      <dsp:nvSpPr>
        <dsp:cNvPr id="0" name=""/>
        <dsp:cNvSpPr/>
      </dsp:nvSpPr>
      <dsp:spPr>
        <a:xfrm>
          <a:off x="776390" y="716084"/>
          <a:ext cx="219402" cy="2194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24"/>
              </a:lnTo>
              <a:lnTo>
                <a:pt x="219402" y="2194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CE1E-DB24-40D9-AD08-461F0F7A4C2D}">
      <dsp:nvSpPr>
        <dsp:cNvPr id="0" name=""/>
        <dsp:cNvSpPr/>
      </dsp:nvSpPr>
      <dsp:spPr>
        <a:xfrm>
          <a:off x="995792" y="2361602"/>
          <a:ext cx="2178543" cy="1097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kern="1200" dirty="0"/>
            <a:t>ถูกทอดทิ้ง</a:t>
          </a:r>
        </a:p>
      </dsp:txBody>
      <dsp:txXfrm>
        <a:off x="1027922" y="2393732"/>
        <a:ext cx="2114283" cy="1032752"/>
      </dsp:txXfrm>
    </dsp:sp>
    <dsp:sp modelId="{AF4E91B5-5696-4A5F-A783-DF99B8275A19}">
      <dsp:nvSpPr>
        <dsp:cNvPr id="0" name=""/>
        <dsp:cNvSpPr/>
      </dsp:nvSpPr>
      <dsp:spPr>
        <a:xfrm>
          <a:off x="776390" y="716084"/>
          <a:ext cx="219402" cy="374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275"/>
              </a:lnTo>
              <a:lnTo>
                <a:pt x="219402" y="3742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1B980-099A-4E67-AC34-830F502FE0CF}">
      <dsp:nvSpPr>
        <dsp:cNvPr id="0" name=""/>
        <dsp:cNvSpPr/>
      </dsp:nvSpPr>
      <dsp:spPr>
        <a:xfrm>
          <a:off x="995792" y="3732867"/>
          <a:ext cx="2252859" cy="145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kern="1200" dirty="0"/>
            <a:t>พิการ,</a:t>
          </a:r>
          <a:br>
            <a:rPr lang="th-TH" sz="4800" kern="1200" dirty="0"/>
          </a:br>
          <a:r>
            <a:rPr lang="th-TH" sz="4800" kern="1200" dirty="0"/>
            <a:t>ยากลำบาก</a:t>
          </a:r>
        </a:p>
      </dsp:txBody>
      <dsp:txXfrm>
        <a:off x="1038290" y="3775365"/>
        <a:ext cx="2167863" cy="1365989"/>
      </dsp:txXfrm>
    </dsp:sp>
    <dsp:sp modelId="{D5ECE6D7-F421-4FBD-A165-E997B68E04F6}">
      <dsp:nvSpPr>
        <dsp:cNvPr id="0" name=""/>
        <dsp:cNvSpPr/>
      </dsp:nvSpPr>
      <dsp:spPr>
        <a:xfrm>
          <a:off x="3358353" y="723"/>
          <a:ext cx="2194024" cy="715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/>
            <a:t>ผู้ปกครอง</a:t>
          </a:r>
        </a:p>
      </dsp:txBody>
      <dsp:txXfrm>
        <a:off x="3379305" y="21675"/>
        <a:ext cx="2152120" cy="673457"/>
      </dsp:txXfrm>
    </dsp:sp>
    <dsp:sp modelId="{76C39506-F9BE-4258-8501-C5D39F9AB9E6}">
      <dsp:nvSpPr>
        <dsp:cNvPr id="0" name=""/>
        <dsp:cNvSpPr/>
      </dsp:nvSpPr>
      <dsp:spPr>
        <a:xfrm>
          <a:off x="3577755" y="716084"/>
          <a:ext cx="219402" cy="82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759"/>
              </a:lnTo>
              <a:lnTo>
                <a:pt x="219402" y="822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3BC0F-B8EE-4703-83B3-9FEDCC3B5318}">
      <dsp:nvSpPr>
        <dsp:cNvPr id="0" name=""/>
        <dsp:cNvSpPr/>
      </dsp:nvSpPr>
      <dsp:spPr>
        <a:xfrm>
          <a:off x="3797157" y="990337"/>
          <a:ext cx="2444020" cy="1097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/>
            <a:t>ไม่สามารถอุปการะเลี้ยงดู</a:t>
          </a:r>
        </a:p>
      </dsp:txBody>
      <dsp:txXfrm>
        <a:off x="3829287" y="1022467"/>
        <a:ext cx="2379760" cy="1032752"/>
      </dsp:txXfrm>
    </dsp:sp>
    <dsp:sp modelId="{376A2AD0-EB70-4873-B561-23A3295A96BF}">
      <dsp:nvSpPr>
        <dsp:cNvPr id="0" name=""/>
        <dsp:cNvSpPr/>
      </dsp:nvSpPr>
      <dsp:spPr>
        <a:xfrm>
          <a:off x="3577755" y="716084"/>
          <a:ext cx="219402" cy="2623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844"/>
              </a:lnTo>
              <a:lnTo>
                <a:pt x="219402" y="26238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54EF4-D941-4D65-BAE0-6A0E7369F17E}">
      <dsp:nvSpPr>
        <dsp:cNvPr id="0" name=""/>
        <dsp:cNvSpPr/>
      </dsp:nvSpPr>
      <dsp:spPr>
        <a:xfrm>
          <a:off x="3797157" y="2361602"/>
          <a:ext cx="3875454" cy="1956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/>
            <a:t>มีพฤติกรรม,ประกอบอาชีพไม่เหมาะสม,เลี้ยงดูไม่เหมาะสม,ทารุณกรรม</a:t>
          </a:r>
        </a:p>
      </dsp:txBody>
      <dsp:txXfrm>
        <a:off x="3854465" y="2418910"/>
        <a:ext cx="3760838" cy="18420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46990-4347-48C5-B744-79048D44F886}">
      <dsp:nvSpPr>
        <dsp:cNvPr id="0" name=""/>
        <dsp:cNvSpPr/>
      </dsp:nvSpPr>
      <dsp:spPr>
        <a:xfrm>
          <a:off x="4356382" y="620"/>
          <a:ext cx="6534573" cy="2418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จำคุกตั้งแต่ ๕ ปีถึง ๒๐ ปี</a:t>
          </a:r>
          <a:endParaRPr lang="th-TH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ปรับตั้งแต่ ๑ แสนบาทถึง ๔ แสนบาท</a:t>
          </a:r>
          <a:endParaRPr lang="th-TH" sz="3400" kern="1200" dirty="0"/>
        </a:p>
      </dsp:txBody>
      <dsp:txXfrm>
        <a:off x="4356382" y="302959"/>
        <a:ext cx="5627558" cy="1814031"/>
      </dsp:txXfrm>
    </dsp:sp>
    <dsp:sp modelId="{7DB7DF08-A289-403F-9192-E390AB5008AE}">
      <dsp:nvSpPr>
        <dsp:cNvPr id="0" name=""/>
        <dsp:cNvSpPr/>
      </dsp:nvSpPr>
      <dsp:spPr>
        <a:xfrm>
          <a:off x="0" y="620"/>
          <a:ext cx="4356382" cy="2418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/>
            <a:t>กระทำชำเราเด็กอายุ</a:t>
          </a:r>
          <a:r>
            <a:rPr lang="th-TH" sz="4500" b="1" kern="1200" dirty="0" smtClean="0">
              <a:solidFill>
                <a:schemeClr val="accent1">
                  <a:lumMod val="75000"/>
                </a:schemeClr>
              </a:solidFill>
            </a:rPr>
            <a:t>ยังไม่เกิน ๑๕ ปี</a:t>
          </a:r>
          <a:r>
            <a:rPr lang="th-TH" sz="4500" b="1" kern="1200" dirty="0" smtClean="0"/>
            <a:t>ซึ่งมิใช่ภริยาหรือสามีของตน</a:t>
          </a:r>
          <a:endParaRPr lang="th-TH" sz="4500" b="1" kern="1200" dirty="0"/>
        </a:p>
      </dsp:txBody>
      <dsp:txXfrm>
        <a:off x="118072" y="118692"/>
        <a:ext cx="4120238" cy="2182564"/>
      </dsp:txXfrm>
    </dsp:sp>
    <dsp:sp modelId="{1D15BDCE-F63C-4614-AEC7-5812FEE417E1}">
      <dsp:nvSpPr>
        <dsp:cNvPr id="0" name=""/>
        <dsp:cNvSpPr/>
      </dsp:nvSpPr>
      <dsp:spPr>
        <a:xfrm>
          <a:off x="4356382" y="2661199"/>
          <a:ext cx="6534573" cy="2418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จำคุกตั้งแต่</a:t>
          </a:r>
          <a:r>
            <a:rPr lang="en-US" sz="3400" kern="1200" dirty="0" smtClean="0"/>
            <a:t> </a:t>
          </a:r>
          <a:r>
            <a:rPr lang="th-TH" sz="3400" kern="1200" dirty="0" smtClean="0"/>
            <a:t>๗ ปีถึง ๒๐ปี</a:t>
          </a:r>
          <a:endParaRPr lang="th-TH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ปรับตั้งแต่ ๑ แสน ๔ หมื่นบาทถึง ๔ แสนบาท หรือจำคุกตลอดชีวิต </a:t>
          </a:r>
          <a:endParaRPr lang="th-TH" sz="3400" kern="1200" dirty="0"/>
        </a:p>
      </dsp:txBody>
      <dsp:txXfrm>
        <a:off x="4356382" y="2963538"/>
        <a:ext cx="5627558" cy="1814031"/>
      </dsp:txXfrm>
    </dsp:sp>
    <dsp:sp modelId="{753F1209-1C2B-478B-B1AB-5A981FFF03DC}">
      <dsp:nvSpPr>
        <dsp:cNvPr id="0" name=""/>
        <dsp:cNvSpPr/>
      </dsp:nvSpPr>
      <dsp:spPr>
        <a:xfrm>
          <a:off x="0" y="2661820"/>
          <a:ext cx="4356382" cy="24187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/>
            <a:t>กระทำแก่เด็กอายุยัง</a:t>
          </a:r>
          <a:r>
            <a:rPr lang="th-TH" sz="4500" b="1" kern="1200" dirty="0" smtClean="0">
              <a:solidFill>
                <a:schemeClr val="accent1">
                  <a:lumMod val="75000"/>
                </a:schemeClr>
              </a:solidFill>
            </a:rPr>
            <a:t>ไม่เกิน ๑๓ ปี </a:t>
          </a:r>
        </a:p>
      </dsp:txBody>
      <dsp:txXfrm>
        <a:off x="118072" y="2779892"/>
        <a:ext cx="4120238" cy="2182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2D655-8D4D-4A84-A61B-6D0A96BA26E6}">
      <dsp:nvSpPr>
        <dsp:cNvPr id="0" name=""/>
        <dsp:cNvSpPr/>
      </dsp:nvSpPr>
      <dsp:spPr>
        <a:xfrm>
          <a:off x="2493" y="378260"/>
          <a:ext cx="4911501" cy="122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ทำร้ายผู้อื่น (ม.๒๙๕)</a:t>
          </a:r>
          <a:endParaRPr lang="th-TH" sz="6000" kern="1200" dirty="0"/>
        </a:p>
      </dsp:txBody>
      <dsp:txXfrm>
        <a:off x="38456" y="414223"/>
        <a:ext cx="4839575" cy="1155949"/>
      </dsp:txXfrm>
    </dsp:sp>
    <dsp:sp modelId="{F1A2D3C4-80F9-4EA7-B60D-72184839F40C}">
      <dsp:nvSpPr>
        <dsp:cNvPr id="0" name=""/>
        <dsp:cNvSpPr/>
      </dsp:nvSpPr>
      <dsp:spPr>
        <a:xfrm rot="5400000">
          <a:off x="2350805" y="1713575"/>
          <a:ext cx="214878" cy="2148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13C188-1C9A-4825-BAA8-5FB9425FE50D}">
      <dsp:nvSpPr>
        <dsp:cNvPr id="0" name=""/>
        <dsp:cNvSpPr/>
      </dsp:nvSpPr>
      <dsp:spPr>
        <a:xfrm>
          <a:off x="2493" y="2035892"/>
          <a:ext cx="4911501" cy="12278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อันตรายแก่กาย,จิตใจ</a:t>
          </a:r>
          <a:endParaRPr lang="th-TH" sz="3100" b="1" kern="1200" dirty="0"/>
        </a:p>
      </dsp:txBody>
      <dsp:txXfrm>
        <a:off x="38456" y="2071855"/>
        <a:ext cx="4839575" cy="1155949"/>
      </dsp:txXfrm>
    </dsp:sp>
    <dsp:sp modelId="{7872F767-0202-4979-8E53-34E911CD9813}">
      <dsp:nvSpPr>
        <dsp:cNvPr id="0" name=""/>
        <dsp:cNvSpPr/>
      </dsp:nvSpPr>
      <dsp:spPr>
        <a:xfrm rot="5400000">
          <a:off x="2350805" y="3371206"/>
          <a:ext cx="214878" cy="2148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700FA5-0570-419A-9AC8-5706A4D273FE}">
      <dsp:nvSpPr>
        <dsp:cNvPr id="0" name=""/>
        <dsp:cNvSpPr/>
      </dsp:nvSpPr>
      <dsp:spPr>
        <a:xfrm>
          <a:off x="2493" y="3693524"/>
          <a:ext cx="4911501" cy="12278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จำคุกไม่เกิน ๒ ปี, ปรับไม่เกิน ๔๐,๐๐๐ บาท, ทั้งจำทั้งปรับ</a:t>
          </a:r>
          <a:endParaRPr lang="th-TH" sz="3100" b="1" kern="1200" dirty="0"/>
        </a:p>
      </dsp:txBody>
      <dsp:txXfrm>
        <a:off x="38456" y="3729487"/>
        <a:ext cx="4839575" cy="1155949"/>
      </dsp:txXfrm>
    </dsp:sp>
    <dsp:sp modelId="{8539B526-AECD-43AB-BF87-7ADFAFAF28B2}">
      <dsp:nvSpPr>
        <dsp:cNvPr id="0" name=""/>
        <dsp:cNvSpPr/>
      </dsp:nvSpPr>
      <dsp:spPr>
        <a:xfrm>
          <a:off x="5601605" y="378260"/>
          <a:ext cx="4911501" cy="122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ทำร้ายสาหัส (ม.๒๙๗)</a:t>
          </a:r>
          <a:endParaRPr lang="th-TH" sz="6000" kern="1200" dirty="0"/>
        </a:p>
      </dsp:txBody>
      <dsp:txXfrm>
        <a:off x="5637568" y="414223"/>
        <a:ext cx="4839575" cy="1155949"/>
      </dsp:txXfrm>
    </dsp:sp>
    <dsp:sp modelId="{F4C5770A-026C-4CED-A2F1-088DEBCC78EA}">
      <dsp:nvSpPr>
        <dsp:cNvPr id="0" name=""/>
        <dsp:cNvSpPr/>
      </dsp:nvSpPr>
      <dsp:spPr>
        <a:xfrm rot="5400000">
          <a:off x="7949916" y="1713575"/>
          <a:ext cx="214878" cy="2148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DB58A3-113B-4A1B-9684-1B686424936A}">
      <dsp:nvSpPr>
        <dsp:cNvPr id="0" name=""/>
        <dsp:cNvSpPr/>
      </dsp:nvSpPr>
      <dsp:spPr>
        <a:xfrm>
          <a:off x="5601605" y="2035892"/>
          <a:ext cx="4911501" cy="12278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ตาบอด, หูหนวก, แท้งลูก, เสียแขนขา, รักษาเกิน ๒๐ วันจนทำการงานไม่ได้</a:t>
          </a:r>
          <a:endParaRPr lang="th-TH" sz="3100" b="1" kern="1200" dirty="0"/>
        </a:p>
      </dsp:txBody>
      <dsp:txXfrm>
        <a:off x="5637568" y="2071855"/>
        <a:ext cx="4839575" cy="1155949"/>
      </dsp:txXfrm>
    </dsp:sp>
    <dsp:sp modelId="{5ADD5219-F194-43A9-B8F5-CA80C9397ABC}">
      <dsp:nvSpPr>
        <dsp:cNvPr id="0" name=""/>
        <dsp:cNvSpPr/>
      </dsp:nvSpPr>
      <dsp:spPr>
        <a:xfrm rot="5400000">
          <a:off x="7949916" y="3371206"/>
          <a:ext cx="214878" cy="2148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C1204C-F03B-42CD-82B7-39C14730E70D}">
      <dsp:nvSpPr>
        <dsp:cNvPr id="0" name=""/>
        <dsp:cNvSpPr/>
      </dsp:nvSpPr>
      <dsp:spPr>
        <a:xfrm>
          <a:off x="5601605" y="3693524"/>
          <a:ext cx="4911501" cy="12278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จำคุกตั้งแต่ ๖ เดือนถึง ๑๐ ปี </a:t>
          </a:r>
          <a:r>
            <a:rPr lang="en-US" sz="3100" b="1" kern="1200" dirty="0" smtClean="0"/>
            <a:t>&amp; </a:t>
          </a:r>
          <a:r>
            <a:rPr lang="th-TH" sz="3100" b="1" kern="1200" dirty="0" smtClean="0"/>
            <a:t>ปรับตั้งแต่ ๑๐,๐๐๐ บาท ถึง ๒๐๐,๐๐๐ บาท</a:t>
          </a:r>
          <a:endParaRPr lang="th-TH" sz="3100" b="1" kern="1200" dirty="0"/>
        </a:p>
      </dsp:txBody>
      <dsp:txXfrm>
        <a:off x="5637568" y="3729487"/>
        <a:ext cx="4839575" cy="1155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6263-E2B0-44DF-A099-ABB7EC472D54}">
      <dsp:nvSpPr>
        <dsp:cNvPr id="0" name=""/>
        <dsp:cNvSpPr/>
      </dsp:nvSpPr>
      <dsp:spPr>
        <a:xfrm>
          <a:off x="4206239" y="0"/>
          <a:ext cx="6309360" cy="4351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/>
            <a:t>จำคุกไม่เกิน ๑ เดือน, </a:t>
          </a:r>
          <a:endParaRPr lang="th-TH" sz="5200" kern="1200" dirty="0"/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/>
            <a:t>ปรับไม่เกิน ๑ หมื่นบาท, </a:t>
          </a:r>
          <a:endParaRPr lang="th-TH" sz="5200" kern="1200" dirty="0"/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/>
            <a:t>ทั้งจำทั้งปรับ</a:t>
          </a:r>
          <a:endParaRPr lang="th-TH" sz="5200" kern="1200" dirty="0"/>
        </a:p>
      </dsp:txBody>
      <dsp:txXfrm>
        <a:off x="4206239" y="543917"/>
        <a:ext cx="4677608" cy="3263504"/>
      </dsp:txXfrm>
    </dsp:sp>
    <dsp:sp modelId="{A32BA1F1-D458-4D97-854B-BDF005EA6558}">
      <dsp:nvSpPr>
        <dsp:cNvPr id="0" name=""/>
        <dsp:cNvSpPr/>
      </dsp:nvSpPr>
      <dsp:spPr>
        <a:xfrm>
          <a:off x="0" y="0"/>
          <a:ext cx="4206240" cy="43513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/>
            <a:t>ใช้กำลังทำร้ายไม่ถึงเป็นอันตราย</a:t>
          </a:r>
          <a:endParaRPr lang="th-TH" sz="6500" b="1" kern="1200" dirty="0"/>
        </a:p>
      </dsp:txBody>
      <dsp:txXfrm>
        <a:off x="205332" y="205332"/>
        <a:ext cx="3795576" cy="39406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2DBD3-B678-431E-9312-64DDA8D10638}">
      <dsp:nvSpPr>
        <dsp:cNvPr id="0" name=""/>
        <dsp:cNvSpPr/>
      </dsp:nvSpPr>
      <dsp:spPr>
        <a:xfrm>
          <a:off x="788669" y="0"/>
          <a:ext cx="8938260" cy="568324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68E620-356B-4241-A74B-0A81DF558E4E}">
      <dsp:nvSpPr>
        <dsp:cNvPr id="0" name=""/>
        <dsp:cNvSpPr/>
      </dsp:nvSpPr>
      <dsp:spPr>
        <a:xfrm>
          <a:off x="9280" y="1704975"/>
          <a:ext cx="3323410" cy="22733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กระทำหรือละเว้น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อันเป็นการทารุณกรรม</a:t>
          </a:r>
          <a:endParaRPr lang="th-TH" sz="3200" b="1" kern="1200" dirty="0"/>
        </a:p>
      </dsp:txBody>
      <dsp:txXfrm>
        <a:off x="120253" y="1815948"/>
        <a:ext cx="3101464" cy="2051354"/>
      </dsp:txXfrm>
    </dsp:sp>
    <dsp:sp modelId="{607DB583-8643-4B1C-8BDC-B4ABCBBCC1E5}">
      <dsp:nvSpPr>
        <dsp:cNvPr id="0" name=""/>
        <dsp:cNvSpPr/>
      </dsp:nvSpPr>
      <dsp:spPr>
        <a:xfrm>
          <a:off x="3596094" y="1704975"/>
          <a:ext cx="3323410" cy="227330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/>
            <a:t>ต่อร่างกายหรือจิตใจของเด็ก</a:t>
          </a:r>
          <a:endParaRPr lang="th-TH" sz="4000" b="1" kern="1200" dirty="0"/>
        </a:p>
      </dsp:txBody>
      <dsp:txXfrm>
        <a:off x="3707067" y="1815948"/>
        <a:ext cx="3101464" cy="2051354"/>
      </dsp:txXfrm>
    </dsp:sp>
    <dsp:sp modelId="{7620A1A0-ECD1-4217-8715-AD50F4319AC7}">
      <dsp:nvSpPr>
        <dsp:cNvPr id="0" name=""/>
        <dsp:cNvSpPr/>
      </dsp:nvSpPr>
      <dsp:spPr>
        <a:xfrm>
          <a:off x="7182908" y="1704975"/>
          <a:ext cx="3323410" cy="22733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จำคุกไม่เกิน ๓ เดือน หรือปรับไม่เกิน ๓ หมื่นบาท /ทั้งจำทั้งปรับ</a:t>
          </a:r>
          <a:endParaRPr lang="th-TH" sz="3200" b="1" kern="1200" dirty="0"/>
        </a:p>
      </dsp:txBody>
      <dsp:txXfrm>
        <a:off x="7293881" y="1815948"/>
        <a:ext cx="3101464" cy="20513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2CD6F-C7C5-47C7-9B4E-831432C24AD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ผู้แทนโดยชอบธรรม,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ผู้อนุบาล (ม.๕)</a:t>
          </a:r>
          <a:endParaRPr lang="th-TH" sz="3200" b="1" kern="1200" dirty="0"/>
        </a:p>
      </dsp:txBody>
      <dsp:txXfrm>
        <a:off x="1748064" y="2975"/>
        <a:ext cx="3342605" cy="2005563"/>
      </dsp:txXfrm>
    </dsp:sp>
    <dsp:sp modelId="{48096175-08C2-4086-9F37-1A51C4B32576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ผู้บุพการี ผู้สืบสันดาน สามี,ภริยา เฉพาะผู้เสียหายถูกทำร้าย,บาดเจ็บจนจัดการเองไม่ได้ (ม.๕)</a:t>
          </a:r>
          <a:endParaRPr lang="th-TH" sz="3000" b="1" kern="1200" dirty="0"/>
        </a:p>
      </dsp:txBody>
      <dsp:txXfrm>
        <a:off x="5424930" y="2975"/>
        <a:ext cx="3342605" cy="2005563"/>
      </dsp:txXfrm>
    </dsp:sp>
    <dsp:sp modelId="{EEFAFAFA-E7F9-42C3-B127-70FF868CE887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/>
            <a:t>ผู้แทนเฉพาะคดี (ม.๖)</a:t>
          </a:r>
          <a:endParaRPr lang="th-TH" sz="4400" b="1" kern="1200" dirty="0"/>
        </a:p>
      </dsp:txBody>
      <dsp:txXfrm>
        <a:off x="3586497" y="2342799"/>
        <a:ext cx="3342605" cy="2005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C220-5C5A-4977-96D2-ECFB8D99F546}">
      <dsp:nvSpPr>
        <dsp:cNvPr id="0" name=""/>
        <dsp:cNvSpPr/>
      </dsp:nvSpPr>
      <dsp:spPr>
        <a:xfrm>
          <a:off x="0" y="0"/>
          <a:ext cx="8229600" cy="47927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/>
            <a:t>ร้องทุกข์/ชี้ตัว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/>
            <a:t>(ม.๑๒๔/๑, ม.๑๓๓ ตรี) </a:t>
          </a:r>
        </a:p>
      </dsp:txBody>
      <dsp:txXfrm>
        <a:off x="0" y="0"/>
        <a:ext cx="8229600" cy="1437839"/>
      </dsp:txXfrm>
    </dsp:sp>
    <dsp:sp modelId="{6DC058CF-C099-49E2-AE40-F788FF7CB3FC}">
      <dsp:nvSpPr>
        <dsp:cNvPr id="0" name=""/>
        <dsp:cNvSpPr/>
      </dsp:nvSpPr>
      <dsp:spPr>
        <a:xfrm>
          <a:off x="822960" y="1439243"/>
          <a:ext cx="6583680" cy="1445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/>
            <a:t>สถานที่เหมาะสม</a:t>
          </a:r>
          <a:endParaRPr lang="th-TH" sz="4000" b="1" kern="1200" dirty="0"/>
        </a:p>
      </dsp:txBody>
      <dsp:txXfrm>
        <a:off x="865285" y="1481568"/>
        <a:ext cx="6499030" cy="1360443"/>
      </dsp:txXfrm>
    </dsp:sp>
    <dsp:sp modelId="{52FEF0C8-F37E-40B9-9AE5-F1C1F7D251FE}">
      <dsp:nvSpPr>
        <dsp:cNvPr id="0" name=""/>
        <dsp:cNvSpPr/>
      </dsp:nvSpPr>
      <dsp:spPr>
        <a:xfrm>
          <a:off x="259331" y="3106659"/>
          <a:ext cx="7710937" cy="1445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err="1" smtClean="0"/>
            <a:t>สห</a:t>
          </a:r>
          <a:r>
            <a:rPr lang="th-TH" sz="4000" b="1" kern="1200" dirty="0" smtClean="0"/>
            <a:t>วิชาชีพ</a:t>
          </a:r>
          <a:endParaRPr lang="th-TH" sz="4000" b="1" kern="1200" dirty="0"/>
        </a:p>
      </dsp:txBody>
      <dsp:txXfrm>
        <a:off x="301656" y="3148984"/>
        <a:ext cx="7626287" cy="136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BC2A5-1773-4EBC-B199-68FF3F98B52D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425C6-3944-4218-9131-B50369778E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ในการพิจารณาของศาล ให้คำนึงถึงอายุ ประวัติ ความประพฤติ สติปัญญา การศึกษาอบรม สุขภาพ ภาวะแห่งจิต นิสัย อาชีพ สิ่งแวดล้อมของผู้กระทำความผิดและเด็กผู้ถูกกระทำ ความสัมพันธ์ระหว่างผู้กระท าความผิดกับเด็กผู้ถูกกระท า หรือเหตุอื่นอันควรเพื่อประโยชน์ ของเด็กผู้ถูกกระท าด้วย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25C6-3944-4218-9131-B50369778E95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1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ควรมีการฟื้นฟูสมรรถภาพผู้ติดยาเสพติด ด้านร่างกาย จิตใจ สังคม การศึกษา/อาชีพ </a:t>
            </a:r>
            <a:r>
              <a:rPr lang="th-TH"/>
              <a:t>จิตใจ ด้วย  ระยะเวลาตามแผนไม่เกิน ๖ เดือนนับแต่วันถูกส่งตัว แต่ขยาย,ลดได้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5AA68-5F07-43B6-8FAB-BE2C80A566D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รวมถึง สารระเหยตามกฎหมายว่าด้วยการป้องกันการใช้สารระเหย ด้วยแก้ปี ๒๕๕๑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5AA68-5F07-43B6-8FAB-BE2C80A566D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พระราชบัญญัติสุขภาพจิต</a:t>
            </a:r>
            <a:r>
              <a:rPr lang="th-TH" baseline="0" dirty="0" smtClean="0"/>
              <a:t> (ฉบับที่ ๒) พ.ศ. ๒๕๖๒ ประกาศราชกิจจา ๑๖ เม.ย. ๖๒ มีผลประมาณ ก.ค. ๖๒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AA68-5F07-43B6-8FAB-BE2C80A566D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3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B06B6E0-7578-47DC-89BB-BFC4A074D7BD}" type="slidenum">
              <a:rPr lang="en-US" sz="1200" smtClean="0"/>
              <a:pPr eaLnBrk="1" hangingPunct="1"/>
              <a:t>105</a:t>
            </a:fld>
            <a:endParaRPr lang="th-TH" sz="1200"/>
          </a:p>
        </p:txBody>
      </p:sp>
    </p:spTree>
    <p:extLst>
      <p:ext uri="{BB962C8B-B14F-4D97-AF65-F5344CB8AC3E}">
        <p14:creationId xmlns:p14="http://schemas.microsoft.com/office/powerpoint/2010/main" val="262942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B06B6E0-7578-47DC-89BB-BFC4A074D7BD}" type="slidenum">
              <a:rPr lang="en-US" sz="1200" smtClean="0"/>
              <a:pPr eaLnBrk="1" hangingPunct="1"/>
              <a:t>27</a:t>
            </a:fld>
            <a:endParaRPr lang="th-TH" sz="1200"/>
          </a:p>
        </p:txBody>
      </p:sp>
    </p:spTree>
    <p:extLst>
      <p:ext uri="{BB962C8B-B14F-4D97-AF65-F5344CB8AC3E}">
        <p14:creationId xmlns:p14="http://schemas.microsoft.com/office/powerpoint/2010/main" val="210761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50445-7F74-4663-AAFE-8E36F7A29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ขาดคนใดคนหนี่งบันทึกเหตุที่รอ</a:t>
            </a:r>
            <a:r>
              <a:rPr lang="th-TH" dirty="0" smtClean="0"/>
              <a:t>ไม่ได้ ต้องมีใบอนุญาตการเป็นที่ปรึกษากฎหมาย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E39BD-05D7-46D7-BE85-AEBCB32F7AC3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30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C9D7B-6C68-4E67-B003-BE46584F0505}" type="slidenum">
              <a:rPr lang="en-US" smtClean="0"/>
              <a:pPr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66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11462-89D8-4BDD-BF61-71A0796F7D18}" type="slidenum">
              <a:rPr lang="th-TH" smtClean="0"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08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สถานพยาบาลที่บำบัดรักษาผู้เสพ แบบผู้ป่วยนอกและหรือผู้ป่วยใน</a:t>
            </a:r>
            <a:r>
              <a:rPr lang="th-TH" baseline="0" dirty="0"/>
              <a:t> ขั้นเตรียมการ ขั้นถอนพิษยา ขั้นฟื้นฟูสมรรถภาพ และขั้นติดตาม  ในเขต กทม. ยื่นต่อกรมการแพทย์ ตจว. ยื่นต่อ </a:t>
            </a:r>
            <a:r>
              <a:rPr lang="th-TH" baseline="0"/>
              <a:t>สาธารณสุขจังหวัด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AA68-5F07-43B6-8FAB-BE2C80A566D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รวมถึง สารระเหยตามกฎหมายว่าด้วยการป้องกันการใช้สารระเหย ด้วยแก้ปี ๒๕๕๑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5AA68-5F07-43B6-8FAB-BE2C80A566D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ผู้ควบคุมมีอำนาจเช่นเดียวกับผู้อำนวยการศูนย์ฟื้นฟู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5AA68-5F07-43B6-8FAB-BE2C80A566D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43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44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54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6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86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79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0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0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0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87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0D78-7A6E-4BD0-96D6-7492CEFD87D7}" type="datetimeFigureOut">
              <a:rPr lang="th-TH" smtClean="0"/>
              <a:t>17/08/63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1713-8BD0-4D66-9B88-5E97F96177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7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76577" y="474133"/>
            <a:ext cx="11638845" cy="21900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กฎหมายที่เกี่ยวข้องกับ</a:t>
            </a:r>
            <a:b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การทำงานด้านการกระทำรุนแรง</a:t>
            </a:r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4154311"/>
            <a:ext cx="10391422" cy="2333978"/>
          </a:xfrm>
        </p:spPr>
        <p:txBody>
          <a:bodyPr>
            <a:normAutofit/>
          </a:bodyPr>
          <a:lstStyle/>
          <a:p>
            <a:pPr algn="r"/>
            <a:r>
              <a:rPr lang="th-TH" sz="4000" b="1" dirty="0" smtClean="0"/>
              <a:t>ธีราพร  </a:t>
            </a:r>
            <a:r>
              <a:rPr lang="th-TH" sz="4000" b="1" dirty="0" err="1" smtClean="0"/>
              <a:t>สุริ</a:t>
            </a:r>
            <a:r>
              <a:rPr lang="th-TH" sz="4000" b="1" dirty="0" smtClean="0"/>
              <a:t>สีหเสถียร</a:t>
            </a:r>
          </a:p>
          <a:p>
            <a:r>
              <a:rPr lang="th-TH" sz="4000" b="1" dirty="0" smtClean="0"/>
              <a:t>				อัยการจังหวัดประจำสำนักงานอัยการสูงสุด</a:t>
            </a:r>
          </a:p>
          <a:p>
            <a:r>
              <a:rPr lang="th-TH" sz="4000" b="1" dirty="0" smtClean="0"/>
              <a:t>	   ศูนย์อัยการคุ้มครองสิทธิเด็ก เยาวชน และสถาบันครอบครัว </a:t>
            </a:r>
            <a:endParaRPr lang="th-TH" sz="40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893127"/>
            <a:ext cx="2686050" cy="23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484501"/>
              </p:ext>
            </p:extLst>
          </p:nvPr>
        </p:nvGraphicFramePr>
        <p:xfrm>
          <a:off x="417094" y="427343"/>
          <a:ext cx="11301664" cy="622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2714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24" y="404664"/>
            <a:ext cx="6965245" cy="8832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การตรวจโดยละเอียด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641" y="1556793"/>
            <a:ext cx="6327805" cy="4896544"/>
          </a:xfrm>
        </p:spPr>
        <p:txBody>
          <a:bodyPr>
            <a:normAutofit lnSpcReduction="10000"/>
          </a:bodyPr>
          <a:lstStyle/>
          <a:p>
            <a:r>
              <a:rPr lang="th-TH" sz="3100" b="1" dirty="0"/>
              <a:t>คณะกรรมการสถานบำบัดรักษา ตรวจวินิจฉัย และ</a:t>
            </a:r>
            <a:r>
              <a:rPr lang="th-TH" sz="3100" b="1" dirty="0">
                <a:solidFill>
                  <a:schemeClr val="accent2"/>
                </a:solidFill>
              </a:rPr>
              <a:t>ประเมินอาการ ภายใน ๓๐ วัน </a:t>
            </a:r>
          </a:p>
          <a:p>
            <a:r>
              <a:rPr lang="th-TH" sz="3100" b="1" dirty="0"/>
              <a:t>มีคำสั่ง      </a:t>
            </a:r>
            <a:r>
              <a:rPr lang="th-TH" sz="3100" b="1" dirty="0">
                <a:solidFill>
                  <a:srgbClr val="3399FF"/>
                </a:solidFill>
              </a:rPr>
              <a:t>เข้ารับบำบัดรักษาในสถานบำบัดรักษา</a:t>
            </a:r>
            <a:r>
              <a:rPr lang="th-TH" sz="3100" b="1" dirty="0"/>
              <a:t> </a:t>
            </a:r>
          </a:p>
          <a:p>
            <a:pPr marL="0" indent="0">
              <a:buNone/>
            </a:pPr>
            <a:r>
              <a:rPr lang="th-TH" sz="3100" b="1" dirty="0"/>
              <a:t>	</a:t>
            </a:r>
            <a:r>
              <a:rPr lang="th-TH" sz="3100" b="1" dirty="0"/>
              <a:t> </a:t>
            </a:r>
            <a:r>
              <a:rPr lang="th-TH" sz="3100" b="1" dirty="0" smtClean="0"/>
              <a:t>       </a:t>
            </a:r>
            <a:r>
              <a:rPr lang="th-TH" sz="3100" b="1" dirty="0" smtClean="0">
                <a:solidFill>
                  <a:schemeClr val="accent4">
                    <a:lumMod val="75000"/>
                  </a:schemeClr>
                </a:solidFill>
              </a:rPr>
              <a:t>เข้า</a:t>
            </a:r>
            <a:r>
              <a:rPr lang="th-TH" sz="3100" b="1" dirty="0">
                <a:solidFill>
                  <a:schemeClr val="accent4">
                    <a:lumMod val="75000"/>
                  </a:schemeClr>
                </a:solidFill>
              </a:rPr>
              <a:t>รับบำบัดรักษาในสถานที่อื่นเมื่อไม่มีภาวะอันตราย</a:t>
            </a:r>
          </a:p>
          <a:p>
            <a:r>
              <a:rPr lang="th-TH" sz="3100" b="1" dirty="0">
                <a:solidFill>
                  <a:schemeClr val="accent6"/>
                </a:solidFill>
              </a:rPr>
              <a:t>การรักษาไม่เกิน ๙๐ วัน นับแต่มีคำสั่ง </a:t>
            </a:r>
            <a:r>
              <a:rPr lang="th-TH" sz="3100" b="1" dirty="0"/>
              <a:t>ขยายได้อีกครั้งละไม่เกิน ๙๐ วัน นับแต่วันที่มีคำสั่งครั้งแรก, ครั้งถัดไป</a:t>
            </a:r>
          </a:p>
          <a:p>
            <a:r>
              <a:rPr lang="th-TH" sz="3100" b="1" dirty="0"/>
              <a:t>คณะกรรมการสถานบำบัดรักษา </a:t>
            </a:r>
            <a:r>
              <a:rPr lang="th-TH" sz="3100" b="1" dirty="0">
                <a:solidFill>
                  <a:schemeClr val="accent4"/>
                </a:solidFill>
              </a:rPr>
              <a:t>พิจารณาผลการบำบัดก่อนสิ้นกำหนดระยะเวลารักษาในแต่ละครั้ง </a:t>
            </a:r>
            <a:r>
              <a:rPr lang="th-TH" sz="3100" b="1" dirty="0">
                <a:solidFill>
                  <a:srgbClr val="00B050"/>
                </a:solidFill>
              </a:rPr>
              <a:t>ไม่น้อยกว่าสิบห้าวัน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21EF206-E354-47A3-93C1-7DCA29F98E8C}"/>
              </a:ext>
            </a:extLst>
          </p:cNvPr>
          <p:cNvSpPr/>
          <p:nvPr/>
        </p:nvSpPr>
        <p:spPr>
          <a:xfrm>
            <a:off x="4132432" y="2564905"/>
            <a:ext cx="288032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DC340A-39F3-44BD-8286-95D58AA82EB5}"/>
              </a:ext>
            </a:extLst>
          </p:cNvPr>
          <p:cNvSpPr/>
          <p:nvPr/>
        </p:nvSpPr>
        <p:spPr>
          <a:xfrm>
            <a:off x="4132432" y="3055516"/>
            <a:ext cx="288032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37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1965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/>
              <a:t>กรณีมีความจำเป็นต้องบำบัดรักษาทางกายด้วย ม. ๒๐/๑</a:t>
            </a:r>
            <a:br>
              <a:rPr lang="th-TH" sz="4000" b="1" dirty="0"/>
            </a:br>
            <a:r>
              <a:rPr lang="th-TH" sz="4000" b="1" dirty="0"/>
              <a:t>(พรบ.สุขภาพจิต (ฉ.๒) พ.ศ. ๒๕๖๒)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52620"/>
              </p:ext>
            </p:extLst>
          </p:nvPr>
        </p:nvGraphicFramePr>
        <p:xfrm>
          <a:off x="467033" y="1654225"/>
          <a:ext cx="11281621" cy="52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1147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dirty="0"/>
              <a:t>หน้าที่หน่วยงานรัฐที่เกี่ยวข้อง</a:t>
            </a:r>
            <a:br>
              <a:rPr lang="th-TH" dirty="0"/>
            </a:br>
            <a:r>
              <a:rPr lang="th-TH" dirty="0"/>
              <a:t> (พ.ร.บ.สุขภาพจิต (ฉ.๒) พ.ศ. ๒๕๖๒ (ม. ๔๑/๑))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ดำเนินการฟื้นฟูสมรรถภาพของผู้ป่วยที่ผ่านการบำบัดรักษา</a:t>
            </a:r>
          </a:p>
          <a:p>
            <a:r>
              <a:rPr lang="th-TH" sz="4000" b="1" dirty="0">
                <a:solidFill>
                  <a:schemeClr val="accent1">
                    <a:lumMod val="75000"/>
                  </a:schemeClr>
                </a:solidFill>
              </a:rPr>
              <a:t>ให้สามารถใช้ชีวิตในสังคมได้อย่างปกติสุข</a:t>
            </a:r>
          </a:p>
          <a:p>
            <a:r>
              <a:rPr lang="th-TH" sz="4000" b="1" dirty="0"/>
              <a:t>รวมทั้งสนับสนุนให้ผู้ป่วย ญาติผู้ป่วย ชุมชน และเอกชน มีส่วนร่วมในการดำเนินการดังกล่าว</a:t>
            </a:r>
          </a:p>
          <a:p>
            <a:r>
              <a:rPr lang="th-TH" sz="4000" b="1" dirty="0"/>
              <a:t>ให้เป็นไปตามหลักเกณฑ์และวิธีการที่คณะกรรมการประกาศกำหนด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3118080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8558" y="1275346"/>
            <a:ext cx="3106905" cy="43434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92" y="1299412"/>
            <a:ext cx="4150518" cy="4343399"/>
          </a:xfrm>
          <a:prstGeom prst="rect">
            <a:avLst/>
          </a:prstGeom>
        </p:spPr>
      </p:pic>
      <p:sp>
        <p:nvSpPr>
          <p:cNvPr id="10" name="ลูกศรขวาท้ายบาก 9"/>
          <p:cNvSpPr/>
          <p:nvPr/>
        </p:nvSpPr>
        <p:spPr>
          <a:xfrm>
            <a:off x="5152147" y="2755230"/>
            <a:ext cx="2380874" cy="138363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6131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เด็กพึงได้รับการสงเคราะห์ (ม.๓๒)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40768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0736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1881189" y="139701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th-TH" sz="5400" b="1" u="sng" dirty="0">
                <a:solidFill>
                  <a:srgbClr val="914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กระบวนการสงเคราะห์เด็ก (มาตรา ๓๓)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43400" y="5562600"/>
            <a:ext cx="17526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สถาน</a:t>
            </a:r>
          </a:p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สงเคราะห์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24063" y="1357313"/>
            <a:ext cx="32766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ช่วยเหลือครอบครัวเด็ก</a:t>
            </a:r>
          </a:p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ให้อุปการะเด็กเลี้ยงดูเด็กได้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024689" y="1357313"/>
            <a:ext cx="3043237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มอบเด็กให้บุคคลอื่น</a:t>
            </a:r>
          </a:p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อุปการะชั่วคราว ๑ เดือน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477000" y="5562600"/>
            <a:ext cx="16002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สถานพัฒนา</a:t>
            </a:r>
          </a:p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ฟื้นฟู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505200" y="2971800"/>
            <a:ext cx="16002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ครอบครัว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อุปถัมภ์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/สถาน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รับเลี้ยงเด็ก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905000" y="2971800"/>
            <a:ext cx="1371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ให้เด็ก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ได้เป็น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บุตร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บุญธรรม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7167563" y="2928938"/>
            <a:ext cx="14478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สถานศึกษา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/ฝึกอาชีพ</a:t>
            </a: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5410200" y="2971800"/>
            <a:ext cx="15240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สถาน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แรกรับ</a:t>
            </a: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8882064" y="2928938"/>
            <a:ext cx="1443037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สถาน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กล่อมเกลา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จิตใจ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ทางศาสนา</a:t>
            </a:r>
          </a:p>
        </p:txBody>
      </p:sp>
      <p:sp>
        <p:nvSpPr>
          <p:cNvPr id="553999" name="Line 15"/>
          <p:cNvSpPr>
            <a:spLocks noChangeShapeType="1"/>
          </p:cNvSpPr>
          <p:nvPr/>
        </p:nvSpPr>
        <p:spPr bwMode="auto">
          <a:xfrm>
            <a:off x="5257800" y="533400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0" name="Line 16"/>
          <p:cNvSpPr>
            <a:spLocks noChangeShapeType="1"/>
          </p:cNvSpPr>
          <p:nvPr/>
        </p:nvSpPr>
        <p:spPr bwMode="auto">
          <a:xfrm flipV="1">
            <a:off x="2590800" y="27432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8" name="Down Arrow 27"/>
          <p:cNvSpPr/>
          <p:nvPr/>
        </p:nvSpPr>
        <p:spPr>
          <a:xfrm>
            <a:off x="6096000" y="857251"/>
            <a:ext cx="7143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Down Arrow Callout 25"/>
          <p:cNvSpPr/>
          <p:nvPr/>
        </p:nvSpPr>
        <p:spPr>
          <a:xfrm>
            <a:off x="3667125" y="1071564"/>
            <a:ext cx="4929188" cy="714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" name="Down Arrow Callout 29"/>
          <p:cNvSpPr/>
          <p:nvPr/>
        </p:nvSpPr>
        <p:spPr>
          <a:xfrm>
            <a:off x="2595563" y="2714625"/>
            <a:ext cx="7072312" cy="714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1" name="Down Arrow 30"/>
          <p:cNvSpPr/>
          <p:nvPr/>
        </p:nvSpPr>
        <p:spPr>
          <a:xfrm>
            <a:off x="3667125" y="1143001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2" name="Down Arrow 31"/>
          <p:cNvSpPr/>
          <p:nvPr/>
        </p:nvSpPr>
        <p:spPr>
          <a:xfrm>
            <a:off x="8524875" y="1143001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3" name="Down Arrow 32"/>
          <p:cNvSpPr/>
          <p:nvPr/>
        </p:nvSpPr>
        <p:spPr>
          <a:xfrm>
            <a:off x="9667875" y="2714626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4" name="Down Arrow 33"/>
          <p:cNvSpPr/>
          <p:nvPr/>
        </p:nvSpPr>
        <p:spPr>
          <a:xfrm>
            <a:off x="4310064" y="2786063"/>
            <a:ext cx="714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" name="Down Arrow 34"/>
          <p:cNvSpPr/>
          <p:nvPr/>
        </p:nvSpPr>
        <p:spPr>
          <a:xfrm>
            <a:off x="6096000" y="2357439"/>
            <a:ext cx="71438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" name="Down Arrow 35"/>
          <p:cNvSpPr/>
          <p:nvPr/>
        </p:nvSpPr>
        <p:spPr>
          <a:xfrm>
            <a:off x="2595564" y="2786063"/>
            <a:ext cx="714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Down Arrow Callout 36"/>
          <p:cNvSpPr/>
          <p:nvPr/>
        </p:nvSpPr>
        <p:spPr>
          <a:xfrm>
            <a:off x="5238750" y="5286375"/>
            <a:ext cx="2071688" cy="714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" name="Down Arrow 37"/>
          <p:cNvSpPr/>
          <p:nvPr/>
        </p:nvSpPr>
        <p:spPr>
          <a:xfrm>
            <a:off x="6238875" y="5000625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9" name="Down Arrow 38"/>
          <p:cNvSpPr/>
          <p:nvPr/>
        </p:nvSpPr>
        <p:spPr>
          <a:xfrm>
            <a:off x="7239000" y="5357813"/>
            <a:ext cx="714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" name="Down Arrow 39"/>
          <p:cNvSpPr/>
          <p:nvPr/>
        </p:nvSpPr>
        <p:spPr>
          <a:xfrm>
            <a:off x="5238750" y="5357813"/>
            <a:ext cx="714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59" name="Rectangle 3"/>
          <p:cNvSpPr>
            <a:spLocks noChangeArrowheads="1"/>
          </p:cNvSpPr>
          <p:nvPr/>
        </p:nvSpPr>
        <p:spPr bwMode="auto">
          <a:xfrm>
            <a:off x="5453063" y="1357313"/>
            <a:ext cx="142875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40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รัฐจัดเอง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7881939" y="2714626"/>
            <a:ext cx="714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957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autoUpdateAnimBg="0"/>
      <p:bldP spid="553986" grpId="1"/>
      <p:bldP spid="553999" grpId="0" animBg="1"/>
      <p:bldP spid="55400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4" name="Picture 4" descr="ผลการค้นหารูปภาพสำหรับ the end of presentation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620688"/>
            <a:ext cx="66967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5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38594"/>
              </p:ext>
            </p:extLst>
          </p:nvPr>
        </p:nvGraphicFramePr>
        <p:xfrm>
          <a:off x="838200" y="541338"/>
          <a:ext cx="10890956" cy="508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422399" y="5779910"/>
            <a:ext cx="9629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* </a:t>
            </a:r>
            <a:r>
              <a:rPr lang="th-TH" sz="6600" dirty="0" smtClean="0">
                <a:solidFill>
                  <a:srgbClr val="FF0000"/>
                </a:solidFill>
              </a:rPr>
              <a:t>เด็กจะ</a:t>
            </a:r>
            <a:r>
              <a:rPr lang="th-TH" sz="6600" dirty="0">
                <a:solidFill>
                  <a:srgbClr val="FF0000"/>
                </a:solidFill>
              </a:rPr>
              <a:t>ยินยอมหรือไม่ก็ตาม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03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44810"/>
            <a:ext cx="10515600" cy="9330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กระทำอนาจาร (ม.๒๗๘,๒๗๙)</a:t>
            </a:r>
            <a:endParaRPr lang="th-TH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8441" y="1395663"/>
            <a:ext cx="12139863" cy="5366084"/>
          </a:xfrm>
        </p:spPr>
        <p:txBody>
          <a:bodyPr>
            <a:normAutofit fontScale="77500" lnSpcReduction="20000"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แก่เด็กอายุไม่เกิน ๑๕ ปี</a:t>
            </a:r>
          </a:p>
          <a:p>
            <a:pPr lvl="1"/>
            <a:r>
              <a:rPr lang="th-TH" sz="5600" b="1" dirty="0" smtClean="0">
                <a:solidFill>
                  <a:srgbClr val="FF0000"/>
                </a:solidFill>
              </a:rPr>
              <a:t> </a:t>
            </a:r>
            <a:r>
              <a:rPr lang="th-TH" sz="5600" dirty="0" smtClean="0">
                <a:solidFill>
                  <a:schemeClr val="accent6">
                    <a:lumMod val="75000"/>
                  </a:schemeClr>
                </a:solidFill>
              </a:rPr>
              <a:t>จำคุกไม่เกิน ๑๐ ปี, ปรับไม่เกิน ๒ แสนบาท,ทั้งจำทั้งปรับ</a:t>
            </a:r>
          </a:p>
          <a:p>
            <a:r>
              <a:rPr lang="th-TH" sz="6000" b="1" dirty="0" smtClean="0">
                <a:solidFill>
                  <a:srgbClr val="FF0000"/>
                </a:solidFill>
              </a:rPr>
              <a:t>แก่เด็กอายุไม่เกิน ๑๓ ปี </a:t>
            </a:r>
          </a:p>
          <a:p>
            <a:pPr lvl="1"/>
            <a:r>
              <a:rPr lang="th-TH" sz="5600" dirty="0" smtClean="0">
                <a:solidFill>
                  <a:schemeClr val="accent6">
                    <a:lumMod val="75000"/>
                  </a:schemeClr>
                </a:solidFill>
              </a:rPr>
              <a:t>จำคุกตั้งแต่ ๑ ปี ถึง ๑๐ ปี,ปรับตั้งแต่ ๒หมื่นบาทถึง ๒ แสนบาท, ทั้งจำทั้งปรับ</a:t>
            </a:r>
          </a:p>
          <a:p>
            <a:r>
              <a:rPr lang="th-TH" sz="6000" b="1" dirty="0" smtClean="0">
                <a:solidFill>
                  <a:srgbClr val="FF0000"/>
                </a:solidFill>
              </a:rPr>
              <a:t>โดยขู่เข็ญ, ใช้กำลัง, ไม่สามารถขัดขืน, เข้าใจผิดว่าเป็นบุคคลอื่น</a:t>
            </a:r>
            <a:r>
              <a:rPr lang="th-TH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th-TH" sz="5600" dirty="0" smtClean="0">
                <a:solidFill>
                  <a:schemeClr val="accent6">
                    <a:lumMod val="75000"/>
                  </a:schemeClr>
                </a:solidFill>
              </a:rPr>
              <a:t>จำคุกไม่เกิน ๑๐ ปี, ปรับไม่เกิน ๒ แสนบาท, ทั้งจำทั้งปรับ</a:t>
            </a:r>
            <a:endParaRPr lang="th-TH" sz="5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6000" b="1" dirty="0" smtClean="0">
                <a:solidFill>
                  <a:srgbClr val="FF0000"/>
                </a:solidFill>
              </a:rPr>
              <a:t>การ</a:t>
            </a:r>
            <a:r>
              <a:rPr lang="th-TH" sz="6000" b="1" dirty="0">
                <a:solidFill>
                  <a:srgbClr val="FF0000"/>
                </a:solidFill>
              </a:rPr>
              <a:t>ใช้วัตถุอื่น</a:t>
            </a:r>
            <a:r>
              <a:rPr lang="th-TH" sz="6000" b="1" dirty="0" smtClean="0">
                <a:solidFill>
                  <a:srgbClr val="FF0000"/>
                </a:solidFill>
              </a:rPr>
              <a:t>ใดล่วงล้ำอวัยวะเพศ,ทวารหนักของ</a:t>
            </a:r>
            <a:r>
              <a:rPr lang="th-TH" sz="6000" b="1" dirty="0">
                <a:solidFill>
                  <a:srgbClr val="FF0000"/>
                </a:solidFill>
              </a:rPr>
              <a:t>ผู้อื่น</a:t>
            </a:r>
            <a:r>
              <a:rPr lang="th-TH" sz="6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th-TH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th-TH" sz="5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5600" dirty="0" smtClean="0">
                <a:solidFill>
                  <a:schemeClr val="accent6">
                    <a:lumMod val="75000"/>
                  </a:schemeClr>
                </a:solidFill>
              </a:rPr>
              <a:t>จำคุกตั้งแต่ ๕ ปี ถึง ๒๐ ปี และปรับตั้งแต่ ๑ แสนบาทถึง ๔ แสนบาท</a:t>
            </a:r>
          </a:p>
        </p:txBody>
      </p:sp>
    </p:spTree>
    <p:extLst>
      <p:ext uri="{BB962C8B-B14F-4D97-AF65-F5344CB8AC3E}">
        <p14:creationId xmlns:p14="http://schemas.microsoft.com/office/powerpoint/2010/main" val="10491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38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6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บทเพิ่มโทษแก่ผู้ข่มขืนหรืออนาจาร (ม.๒๘๕)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614310"/>
            <a:ext cx="11265568" cy="5123373"/>
          </a:xfrm>
        </p:spPr>
        <p:txBody>
          <a:bodyPr>
            <a:normAutofit/>
          </a:bodyPr>
          <a:lstStyle/>
          <a:p>
            <a:r>
              <a:rPr lang="th-TH" sz="4000" dirty="0"/>
              <a:t>เป็นการ</a:t>
            </a:r>
            <a:r>
              <a:rPr lang="th-TH" sz="4000" dirty="0" smtClean="0"/>
              <a:t>กระทำแก่</a:t>
            </a:r>
            <a:r>
              <a:rPr lang="th-TH" sz="4000" dirty="0"/>
              <a:t>บุพการี </a:t>
            </a:r>
            <a:r>
              <a:rPr lang="th-TH" sz="4000" dirty="0" smtClean="0"/>
              <a:t>ผู้สืบสันดาน</a:t>
            </a:r>
          </a:p>
          <a:p>
            <a:r>
              <a:rPr lang="th-TH" sz="4000" dirty="0" smtClean="0"/>
              <a:t> </a:t>
            </a:r>
            <a:r>
              <a:rPr lang="th-TH" sz="4000" dirty="0"/>
              <a:t>พี่น้องร่วมบิดามารดาหรือร่วมแต่บิดาหรือมารดา </a:t>
            </a:r>
            <a:endParaRPr lang="th-TH" sz="4000" dirty="0" smtClean="0"/>
          </a:p>
          <a:p>
            <a:r>
              <a:rPr lang="th-TH" sz="4000" dirty="0" smtClean="0"/>
              <a:t>ญาติ</a:t>
            </a:r>
            <a:r>
              <a:rPr lang="th-TH" sz="4000" dirty="0"/>
              <a:t>สืบสายโลหิต </a:t>
            </a:r>
            <a:endParaRPr lang="th-TH" sz="4000" dirty="0" smtClean="0"/>
          </a:p>
          <a:p>
            <a:r>
              <a:rPr lang="th-TH" sz="4000" dirty="0" smtClean="0"/>
              <a:t>ศิษย์</a:t>
            </a:r>
            <a:r>
              <a:rPr lang="th-TH" sz="4000" dirty="0"/>
              <a:t>ซึ่งอยู่ในความดูแล ผู้อยู่ในความควบคุมตามหน้าที่ราชการ ผู้อยู่ในความปกครอง ในความพิทักษ์ หรือในความอนุบาล หรือผู้อยู่</a:t>
            </a:r>
            <a:r>
              <a:rPr lang="th-TH" sz="4000" dirty="0" smtClean="0"/>
              <a:t>ภายใต้อำนาจ</a:t>
            </a:r>
            <a:r>
              <a:rPr lang="th-TH" sz="4000" dirty="0"/>
              <a:t>ด้วยประการอื่นใด </a:t>
            </a:r>
            <a:endParaRPr lang="th-TH" sz="4000" dirty="0" smtClean="0"/>
          </a:p>
          <a:p>
            <a:r>
              <a:rPr lang="th-TH" sz="4000" b="1" dirty="0" smtClean="0">
                <a:solidFill>
                  <a:srgbClr val="FF0000"/>
                </a:solidFill>
              </a:rPr>
              <a:t>ผู้กระทำต้อง</a:t>
            </a:r>
            <a:r>
              <a:rPr lang="th-TH" sz="4000" b="1" dirty="0">
                <a:solidFill>
                  <a:srgbClr val="FF0000"/>
                </a:solidFill>
              </a:rPr>
              <a:t>ระวางโทษหนักกว่าที่บัญญัติไว้ ในมาตรานั้น ๆ หนึ่งในสาม</a:t>
            </a:r>
          </a:p>
        </p:txBody>
      </p:sp>
    </p:spTree>
    <p:extLst>
      <p:ext uri="{BB962C8B-B14F-4D97-AF65-F5344CB8AC3E}">
        <p14:creationId xmlns:p14="http://schemas.microsoft.com/office/powerpoint/2010/main" val="266222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1061032" cy="119112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บทเพิ่มโทษ (ม.๒๘๕/๒)</a:t>
            </a:r>
            <a:endParaRPr lang="th-TH" sz="7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88168"/>
            <a:ext cx="10515600" cy="4588795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>กรณีผู้</a:t>
            </a:r>
            <a:r>
              <a:rPr lang="th-TH" sz="4800" b="1" dirty="0"/>
              <a:t>ข่มขืนหรืออนาจาร ที่ได้กระทำต่อบุคคลซึ่งไม่สามารถปกป้อง</a:t>
            </a:r>
            <a:r>
              <a:rPr lang="th-TH" sz="4800" b="1" dirty="0" smtClean="0"/>
              <a:t>ตนเองได้ เนื่องจาก.....</a:t>
            </a:r>
          </a:p>
          <a:p>
            <a:pPr lvl="1"/>
            <a:r>
              <a:rPr lang="th-TH" sz="4800" b="1" dirty="0"/>
              <a:t>เป็นผู้ทุพพลภาพ </a:t>
            </a:r>
          </a:p>
          <a:p>
            <a:pPr lvl="1"/>
            <a:r>
              <a:rPr lang="th-TH" sz="4800" b="1" dirty="0"/>
              <a:t>ผู้มีจิตบกพร่อง โรคจิต จิตฟั่นเฟือน </a:t>
            </a:r>
          </a:p>
          <a:p>
            <a:pPr lvl="1"/>
            <a:r>
              <a:rPr lang="th-TH" sz="4800" b="1" dirty="0"/>
              <a:t>คนป่วยเจ็บ คนชรา สตรีมีครรภ์ </a:t>
            </a:r>
          </a:p>
          <a:p>
            <a:pPr lvl="1"/>
            <a:r>
              <a:rPr lang="th-TH" sz="4800" b="1" dirty="0"/>
              <a:t>หรือผู้ซึ่งอยู่ในภาวะไม่สามารถรู้ผิด</a:t>
            </a:r>
            <a:r>
              <a:rPr lang="th-TH" sz="4800" b="1" dirty="0" smtClean="0"/>
              <a:t>ชอบ</a:t>
            </a:r>
            <a:endParaRPr lang="th-TH" sz="4800" b="1" dirty="0"/>
          </a:p>
          <a:p>
            <a:r>
              <a:rPr lang="th-TH" sz="4800" b="1" dirty="0" smtClean="0">
                <a:solidFill>
                  <a:srgbClr val="FF0000"/>
                </a:solidFill>
              </a:rPr>
              <a:t>ต้อง</a:t>
            </a:r>
            <a:r>
              <a:rPr lang="th-TH" sz="4800" b="1" dirty="0">
                <a:solidFill>
                  <a:srgbClr val="FF0000"/>
                </a:solidFill>
              </a:rPr>
              <a:t>ระวางโทษหนักขึ้นหนึ่งในสาม </a:t>
            </a:r>
          </a:p>
          <a:p>
            <a:pPr lvl="1"/>
            <a:endParaRPr lang="th-TH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20465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20754897">
            <a:off x="183445" y="331260"/>
            <a:ext cx="39370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dirty="0" smtClean="0"/>
              <a:t>    คุ้มครองสวัสดิภาพ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98680" y="1552964"/>
            <a:ext cx="9968090" cy="4696178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บุคคล</a:t>
            </a:r>
            <a:r>
              <a:rPr lang="th-TH" sz="3200" b="1" dirty="0"/>
              <a:t>อายุไม่</a:t>
            </a:r>
            <a:r>
              <a:rPr lang="th-TH" sz="3200" b="1" dirty="0" smtClean="0"/>
              <a:t>เกิน ๑๘ ปีกระทำต่อเด็กมี</a:t>
            </a:r>
            <a:r>
              <a:rPr lang="th-TH" sz="3200" b="1" dirty="0"/>
              <a:t>อายุ</a:t>
            </a:r>
            <a:r>
              <a:rPr lang="th-TH" sz="3200" b="1" dirty="0" smtClean="0"/>
              <a:t>กว่า ๑๓ ปีแต่ไม่เกิน ๑๕ ปี </a:t>
            </a:r>
          </a:p>
          <a:p>
            <a:r>
              <a:rPr lang="th-TH" sz="3200" b="1" dirty="0" smtClean="0"/>
              <a:t>โดย</a:t>
            </a:r>
            <a:r>
              <a:rPr lang="th-TH" sz="3200" b="1" dirty="0"/>
              <a:t>เด็กนั้นยินยอม </a:t>
            </a:r>
            <a:endParaRPr lang="th-TH" sz="3200" b="1" dirty="0" smtClean="0"/>
          </a:p>
          <a:p>
            <a:r>
              <a:rPr lang="th-TH" sz="3200" b="1" dirty="0" smtClean="0"/>
              <a:t>ศาลจะ</a:t>
            </a:r>
            <a:r>
              <a:rPr lang="th-TH" sz="3200" b="1" dirty="0"/>
              <a:t>พิจารณาให้มีการคุ้มครองสวัสดิภาพของเด็ก</a:t>
            </a:r>
            <a:r>
              <a:rPr lang="th-TH" sz="3200" b="1" dirty="0" smtClean="0"/>
              <a:t>ผู้ถูกกระทำหรือผู้กระทำตามกฎหมายคุ้มครอง</a:t>
            </a:r>
            <a:r>
              <a:rPr lang="th-TH" sz="3200" b="1" dirty="0"/>
              <a:t>เด็กแทนการลงโทษก็ได้ </a:t>
            </a:r>
            <a:endParaRPr lang="th-TH" sz="3200" b="1" dirty="0" smtClean="0"/>
          </a:p>
          <a:p>
            <a:r>
              <a:rPr lang="th-TH" sz="3200" b="1" dirty="0" smtClean="0"/>
              <a:t>ใน</a:t>
            </a:r>
            <a:r>
              <a:rPr lang="th-TH" sz="3200" b="1" dirty="0"/>
              <a:t>กรณีที่ได้มี</a:t>
            </a:r>
            <a:r>
              <a:rPr lang="th-TH" sz="3200" b="1" dirty="0" smtClean="0"/>
              <a:t>การดำเนินการ</a:t>
            </a:r>
            <a:r>
              <a:rPr lang="th-TH" sz="3200" b="1" dirty="0"/>
              <a:t>คุ้มครองสวัสดิภาพของเด็ก</a:t>
            </a:r>
            <a:r>
              <a:rPr lang="th-TH" sz="3200" b="1" dirty="0" smtClean="0"/>
              <a:t>ผู้ถูกกระทำหรือผู้กระทำความผิด </a:t>
            </a:r>
            <a:r>
              <a:rPr lang="th-TH" sz="3200" b="1" dirty="0"/>
              <a:t>ตามกฎหมายว่าด้วยการคุ้มครองเด็กแล้ว </a:t>
            </a:r>
            <a:r>
              <a:rPr lang="th-TH" sz="3200" b="1" dirty="0" smtClean="0"/>
              <a:t>ผู้กระทำความผิด</a:t>
            </a:r>
            <a:r>
              <a:rPr lang="th-TH" sz="3200" b="1" dirty="0"/>
              <a:t>ไม่ต้องรับโทษ </a:t>
            </a:r>
            <a:endParaRPr lang="th-TH" sz="3200" b="1" dirty="0" smtClean="0"/>
          </a:p>
          <a:p>
            <a:r>
              <a:rPr lang="th-TH" sz="3200" b="1" dirty="0" smtClean="0"/>
              <a:t>แต่</a:t>
            </a:r>
            <a:r>
              <a:rPr lang="th-TH" sz="3200" b="1" dirty="0"/>
              <a:t>ถ้าการคุ้มครองสวัสดิภาพ ดังกล่าว</a:t>
            </a:r>
            <a:r>
              <a:rPr lang="th-TH" sz="3200" b="1" dirty="0" smtClean="0"/>
              <a:t>ไม่สำเร็จ </a:t>
            </a:r>
            <a:r>
              <a:rPr lang="th-TH" sz="3200" b="1" dirty="0"/>
              <a:t>ศาลจะลงโทษ</a:t>
            </a:r>
            <a:r>
              <a:rPr lang="th-TH" sz="3200" b="1" dirty="0" smtClean="0"/>
              <a:t>ผู้กระทำความผิด</a:t>
            </a:r>
            <a:r>
              <a:rPr lang="th-TH" sz="3200" b="1" dirty="0"/>
              <a:t>น้อยกว่าที่</a:t>
            </a:r>
            <a:r>
              <a:rPr lang="th-TH" sz="3200" b="1" dirty="0" smtClean="0"/>
              <a:t>กฎหมายกำหนดไว้สำหรับ</a:t>
            </a:r>
            <a:r>
              <a:rPr lang="th-TH" sz="3200" b="1" dirty="0"/>
              <a:t>ความผิดนั้น เพียงใดก็</a:t>
            </a:r>
            <a:r>
              <a:rPr lang="th-TH" sz="3200" b="1" dirty="0" smtClean="0"/>
              <a:t>ได้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0647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09211" y="0"/>
            <a:ext cx="5370094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5400" dirty="0" smtClean="0"/>
              <a:t>ความผิดต่อร่างกายและจิตใจ</a:t>
            </a:r>
            <a:endParaRPr lang="th-TH" sz="54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50560"/>
              </p:ext>
            </p:extLst>
          </p:nvPr>
        </p:nvGraphicFramePr>
        <p:xfrm>
          <a:off x="838200" y="1450056"/>
          <a:ext cx="10515600" cy="529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79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308432" y="172620"/>
            <a:ext cx="2687053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dirty="0" smtClean="0"/>
              <a:t>ความผิดลหุโทษ</a:t>
            </a:r>
            <a:br>
              <a:rPr lang="th-TH" dirty="0" smtClean="0"/>
            </a:br>
            <a:r>
              <a:rPr lang="th-TH" dirty="0" smtClean="0"/>
              <a:t>     (ม.๓๙๑)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231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9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84186"/>
            <a:ext cx="10685584" cy="171550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พระราชบัญญัติคุ้มครองเด็ก พ.ศ. ๒๕๔๖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7569"/>
            <a:ext cx="10515600" cy="2179394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703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000" b="1" dirty="0"/>
              <a:t>เด็ก (มาตรา ๔)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th-TH" dirty="0"/>
          </a:p>
          <a:p>
            <a:r>
              <a:rPr lang="th-TH" sz="4800" dirty="0"/>
              <a:t>บุคคลอายุต่ำกว่า ๑๘ ปีบริบูรณ์</a:t>
            </a:r>
          </a:p>
          <a:p>
            <a:endParaRPr lang="th-TH" sz="4800" dirty="0"/>
          </a:p>
          <a:p>
            <a:r>
              <a:rPr lang="th-TH" sz="4800" dirty="0"/>
              <a:t>ไม่รวมถึงผู้บรรลุนิติภาวะด้วยการสมรส</a:t>
            </a:r>
          </a:p>
        </p:txBody>
      </p:sp>
    </p:spTree>
    <p:extLst>
      <p:ext uri="{BB962C8B-B14F-4D97-AF65-F5344CB8AC3E}">
        <p14:creationId xmlns:p14="http://schemas.microsoft.com/office/powerpoint/2010/main" val="22647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989" y="830179"/>
            <a:ext cx="5342021" cy="5438273"/>
          </a:xfrm>
          <a:prstGeom prst="rect">
            <a:avLst/>
          </a:prstGeom>
        </p:spPr>
      </p:pic>
      <p:sp>
        <p:nvSpPr>
          <p:cNvPr id="5" name="เมฆ 4"/>
          <p:cNvSpPr/>
          <p:nvPr/>
        </p:nvSpPr>
        <p:spPr>
          <a:xfrm>
            <a:off x="360947" y="3801979"/>
            <a:ext cx="3164306" cy="231006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9889" y="4205089"/>
            <a:ext cx="2346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เด็ก</a:t>
            </a:r>
            <a:endParaRPr lang="th-TH" sz="8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เมฆ 6"/>
          <p:cNvSpPr/>
          <p:nvPr/>
        </p:nvSpPr>
        <p:spPr>
          <a:xfrm>
            <a:off x="8031079" y="1033128"/>
            <a:ext cx="3681663" cy="213639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767010" y="1442268"/>
            <a:ext cx="2467225" cy="120032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ผู้หญิง</a:t>
            </a:r>
            <a:endParaRPr lang="th-TH" sz="7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095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3276600" y="1066800"/>
            <a:ext cx="4876800" cy="10937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th-TH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เด็กที่ถูกทารุณกรรม</a:t>
            </a:r>
          </a:p>
        </p:txBody>
      </p:sp>
      <p:sp>
        <p:nvSpPr>
          <p:cNvPr id="549891" name="Line 3"/>
          <p:cNvSpPr>
            <a:spLocks noChangeShapeType="1"/>
          </p:cNvSpPr>
          <p:nvPr/>
        </p:nvSpPr>
        <p:spPr bwMode="auto">
          <a:xfrm>
            <a:off x="2362200" y="2438400"/>
            <a:ext cx="723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>
            <a:off x="96012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49893" name="Line 5"/>
          <p:cNvSpPr>
            <a:spLocks noChangeShapeType="1"/>
          </p:cNvSpPr>
          <p:nvPr/>
        </p:nvSpPr>
        <p:spPr bwMode="auto">
          <a:xfrm>
            <a:off x="23622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2895600"/>
            <a:ext cx="16002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ถูกกระทำผิด</a:t>
            </a:r>
          </a:p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ทางเพศ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752600" y="2895600"/>
            <a:ext cx="12192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ถูกทำให้</a:t>
            </a:r>
          </a:p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เสื่อมเสีย</a:t>
            </a:r>
          </a:p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เสรีภาพ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781800" y="2895600"/>
            <a:ext cx="18288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ถูกใช้ให้ทำ</a:t>
            </a:r>
          </a:p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ในสิ่งที่น่าเป็น</a:t>
            </a:r>
          </a:p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อันตรายแก่กาย</a:t>
            </a:r>
          </a:p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หรือจิตใจ</a:t>
            </a:r>
          </a:p>
        </p:txBody>
      </p:sp>
      <p:sp>
        <p:nvSpPr>
          <p:cNvPr id="549897" name="Line 9"/>
          <p:cNvSpPr>
            <a:spLocks noChangeShapeType="1"/>
          </p:cNvSpPr>
          <p:nvPr/>
        </p:nvSpPr>
        <p:spPr bwMode="auto">
          <a:xfrm>
            <a:off x="77724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800600" y="2895600"/>
            <a:ext cx="1752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ถูกทำให้เกิด</a:t>
            </a:r>
          </a:p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อันตรายแก่</a:t>
            </a:r>
          </a:p>
          <a:p>
            <a:pPr algn="ctr"/>
            <a:r>
              <a:rPr lang="th-TH" sz="35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กายหรือจิตใจ</a:t>
            </a:r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>
            <a:off x="39624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8763000" y="2895600"/>
            <a:ext cx="16764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ถูกใช้ให้ทำ</a:t>
            </a:r>
          </a:p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ในสิ่งที่น่าขัด</a:t>
            </a:r>
          </a:p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ต่อกฎหมาย</a:t>
            </a:r>
          </a:p>
          <a:p>
            <a:pPr algn="ctr"/>
            <a:r>
              <a:rPr lang="th-TH" sz="3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หรือศีลธรรม</a:t>
            </a:r>
          </a:p>
        </p:txBody>
      </p:sp>
      <p:pic>
        <p:nvPicPr>
          <p:cNvPr id="15" name="รูปภาพ 14" descr="hqdefaul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381000"/>
            <a:ext cx="2514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6" name="Rectangle 12"/>
          <p:cNvSpPr>
            <a:spLocks noChangeArrowheads="1"/>
          </p:cNvSpPr>
          <p:nvPr/>
        </p:nvSpPr>
        <p:spPr bwMode="auto">
          <a:xfrm>
            <a:off x="5029200" y="6096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th-TH" sz="2400" b="1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ศูนย์อัยการคุ้มครองสิทธิเด็ก เยาวชน และสถาบันครอบครัว</a:t>
            </a:r>
          </a:p>
        </p:txBody>
      </p:sp>
      <p:pic>
        <p:nvPicPr>
          <p:cNvPr id="17" name="รูปภาพ 16" descr="1405839742-2470003226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5181600"/>
            <a:ext cx="2743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7" name="Straight Arrow Connector 36"/>
          <p:cNvCxnSpPr/>
          <p:nvPr/>
        </p:nvCxnSpPr>
        <p:spPr>
          <a:xfrm rot="5400000">
            <a:off x="5334794" y="2513806"/>
            <a:ext cx="762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03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 animBg="1" autoUpdateAnimBg="0"/>
      <p:bldP spid="549890" grpId="1" animBg="1"/>
      <p:bldP spid="549891" grpId="0" animBg="1"/>
      <p:bldP spid="549892" grpId="0" animBg="1"/>
      <p:bldP spid="549893" grpId="0" animBg="1"/>
      <p:bldP spid="549897" grpId="0" animBg="1"/>
      <p:bldP spid="5498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38552"/>
              </p:ext>
            </p:extLst>
          </p:nvPr>
        </p:nvGraphicFramePr>
        <p:xfrm>
          <a:off x="838200" y="232103"/>
          <a:ext cx="10515600" cy="568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034717" y="5915353"/>
            <a:ext cx="958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accent5">
                    <a:lumMod val="50000"/>
                  </a:schemeClr>
                </a:solidFill>
              </a:rPr>
              <a:t>           “ไม่ว่าเด็กจะยินยอมหรือไม่ก็ตาม”</a:t>
            </a:r>
            <a:endParaRPr lang="th-TH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5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616410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5400" dirty="0" smtClean="0"/>
              <a:t>กระบวนการช่วยเหลือเด็กที่ถูกกระทำความรุนแรง</a:t>
            </a:r>
            <a:endParaRPr lang="th-TH" sz="5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4944979"/>
            <a:ext cx="10515600" cy="1231984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432" y="3272590"/>
            <a:ext cx="2694572" cy="29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772816"/>
            <a:ext cx="43924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0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571625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58267E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4800" b="1" dirty="0">
                <a:solidFill>
                  <a:srgbClr val="5F9127"/>
                </a:solidFill>
                <a:latin typeface="LilyUPC" pitchFamily="34" charset="-34"/>
                <a:cs typeface="LilyUPC" pitchFamily="34" charset="-34"/>
              </a:rPr>
              <a:t>บทบาทหน้าที่ของประชาชนในการคุ้มครอง</a:t>
            </a:r>
            <a:r>
              <a:rPr lang="th-TH" sz="4800" b="1" dirty="0" smtClean="0">
                <a:solidFill>
                  <a:srgbClr val="5F9127"/>
                </a:solidFill>
                <a:latin typeface="LilyUPC" pitchFamily="34" charset="-34"/>
                <a:cs typeface="LilyUPC" pitchFamily="34" charset="-34"/>
              </a:rPr>
              <a:t>เด็ก</a:t>
            </a:r>
            <a:endParaRPr lang="th-TH" sz="4800" b="1" dirty="0">
              <a:solidFill>
                <a:srgbClr val="5F9127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38313" y="1714500"/>
            <a:ext cx="8786812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rgbClr val="007033"/>
                </a:solidFill>
                <a:latin typeface="LilyUPC" pitchFamily="34" charset="-34"/>
                <a:cs typeface="LilyUPC" pitchFamily="34" charset="-34"/>
              </a:rPr>
              <a:t>  เมื่อพบเหตุ/ทราบ/เชื่อว่ามีเหตุความรุนแรง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๑. แจ้งเหตุต่อพนักงานเจ้าหน้าที่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4000" b="1" dirty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(เด็ก ตาม ม.๒๙,๔๑ พรบ.คุ้มครอง</a:t>
            </a:r>
            <a:r>
              <a:rPr lang="th-TH" sz="4000" b="1" dirty="0" smtClean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เด็กฯ)</a:t>
            </a:r>
            <a:endParaRPr lang="th-TH" sz="4000" b="1" dirty="0">
              <a:solidFill>
                <a:srgbClr val="7734AA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***</a:t>
            </a:r>
            <a:r>
              <a:rPr lang="th-TH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กระทำโดยสุจริตได้รับการคุ้มครองไม่ต้องรับผิด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๒. ห้ามเผยแพร่โฆษณาต่อสื่อ</a:t>
            </a:r>
            <a:r>
              <a:rPr lang="th-TH" sz="40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สาธารณะ ซึ่งข้อมูลเกี่ยวกับตัวเด็กหรือผู้ปกครอง</a:t>
            </a:r>
            <a:endParaRPr lang="th-TH" sz="4000" b="1" dirty="0">
              <a:solidFill>
                <a:srgbClr val="0070C0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4000" b="1" dirty="0" smtClean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(โทษจำคุกไม่เกิน ๖ เดือน/ปรับไม่เกิน ๖๐,๐๐๐ บาท/ทั้งจำทั้งปรับ ตามม.๒๗,๗๙)</a:t>
            </a:r>
            <a:endParaRPr lang="th-TH" sz="4000" b="1" dirty="0">
              <a:solidFill>
                <a:srgbClr val="7734AA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1795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/>
              <a:t>ผู้มีหน้าที่คุ้มครอง</a:t>
            </a:r>
            <a:r>
              <a:rPr lang="th-TH" dirty="0" err="1"/>
              <a:t>สวัสดิ</a:t>
            </a:r>
            <a:r>
              <a:rPr lang="th-TH" dirty="0"/>
              <a:t>ภาพเด็ก (ม.๒๔)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680"/>
          </a:xfrm>
        </p:spPr>
        <p:txBody>
          <a:bodyPr>
            <a:normAutofit/>
          </a:bodyPr>
          <a:lstStyle/>
          <a:p>
            <a:r>
              <a:rPr lang="th-TH" sz="4000" dirty="0"/>
              <a:t>ปลัดกระทรวง</a:t>
            </a:r>
          </a:p>
          <a:p>
            <a:r>
              <a:rPr lang="th-TH" sz="4000" dirty="0"/>
              <a:t>ผู้ว่าฯ </a:t>
            </a:r>
          </a:p>
          <a:p>
            <a:r>
              <a:rPr lang="th-TH" sz="4000" dirty="0"/>
              <a:t>ผู้อำนวยการเขต</a:t>
            </a:r>
          </a:p>
          <a:p>
            <a:r>
              <a:rPr lang="th-TH" sz="4000" dirty="0"/>
              <a:t>นายอำเภอ</a:t>
            </a:r>
          </a:p>
          <a:p>
            <a:r>
              <a:rPr lang="th-TH" sz="4000" dirty="0"/>
              <a:t>ปลัดอำเภอ (หัวหน้าประจำกิ่งอำเภอ)</a:t>
            </a:r>
          </a:p>
          <a:p>
            <a:r>
              <a:rPr lang="th-TH" sz="4000" dirty="0"/>
              <a:t>ผู้บริหารองค์กรปกครองส่วนท้องถิ่น</a:t>
            </a:r>
          </a:p>
          <a:p>
            <a:pPr marL="0" indent="0" algn="ctr">
              <a:buNone/>
            </a:pPr>
            <a:r>
              <a:rPr lang="th-TH" sz="4000" dirty="0">
                <a:sym typeface="Wingdings"/>
              </a:rPr>
              <a:t></a:t>
            </a:r>
            <a:r>
              <a:rPr lang="th-TH" sz="4000" dirty="0">
                <a:solidFill>
                  <a:srgbClr val="FF0000"/>
                </a:solidFill>
              </a:rPr>
              <a:t>มีอำนาจหน้าที่เช่นเดียวกับพนักงานเจ้าหน้าที่</a:t>
            </a:r>
            <a:r>
              <a:rPr lang="th-TH" sz="4000" dirty="0">
                <a:sym typeface="Wingdings"/>
              </a:rPr>
              <a:t>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6440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1524000" y="2540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th-TH" sz="4800" b="1" u="sng" dirty="0">
                <a:solidFill>
                  <a:srgbClr val="5F29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กระบวนงานคุ้มครอง</a:t>
            </a:r>
            <a:r>
              <a:rPr lang="th-TH" sz="4800" b="1" u="sng" dirty="0" err="1">
                <a:solidFill>
                  <a:srgbClr val="5F29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สวัสดิ</a:t>
            </a:r>
            <a:r>
              <a:rPr lang="th-TH" sz="4800" b="1" u="sng" dirty="0">
                <a:solidFill>
                  <a:srgbClr val="5F29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ภาพเด็กถูกทารุณกรรม</a:t>
            </a:r>
          </a:p>
        </p:txBody>
      </p:sp>
      <p:sp>
        <p:nvSpPr>
          <p:cNvPr id="555011" name="Line 3"/>
          <p:cNvSpPr>
            <a:spLocks noChangeShapeType="1"/>
          </p:cNvSpPr>
          <p:nvPr/>
        </p:nvSpPr>
        <p:spPr bwMode="auto">
          <a:xfrm>
            <a:off x="3352800" y="4876800"/>
            <a:ext cx="0" cy="2286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895600" y="2590800"/>
            <a:ext cx="5029200" cy="533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CC4616"/>
                </a:solidFill>
                <a:latin typeface="LilyUPC" pitchFamily="34" charset="-34"/>
                <a:cs typeface="LilyUPC" pitchFamily="34" charset="-34"/>
              </a:rPr>
              <a:t>ตรวจร่างกายและจิตใจ (ม.๔๒)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952876" y="990600"/>
            <a:ext cx="3929063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4000" b="1">
                <a:solidFill>
                  <a:srgbClr val="7A2A82"/>
                </a:solidFill>
                <a:latin typeface="LilyUPC" pitchFamily="34" charset="-34"/>
                <a:cs typeface="LilyUPC" pitchFamily="34" charset="-34"/>
              </a:rPr>
              <a:t>เด็กถูกทารุณกรรม (ม.๔)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895600" y="3352800"/>
            <a:ext cx="5029200" cy="533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CC4616"/>
                </a:solidFill>
                <a:latin typeface="LilyUPC" pitchFamily="34" charset="-34"/>
                <a:cs typeface="LilyUPC" pitchFamily="34" charset="-34"/>
              </a:rPr>
              <a:t>สืบเสาะพินิจเด็กและครอบครัว (ม.๓๐)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895600" y="4114800"/>
            <a:ext cx="6477000" cy="533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CC4616"/>
                </a:solidFill>
                <a:latin typeface="LilyUPC" pitchFamily="34" charset="-34"/>
                <a:cs typeface="LilyUPC" pitchFamily="34" charset="-34"/>
              </a:rPr>
              <a:t>กำหนดวิธีคุ้มครองสวัสดิภาพที่เหมาะสม (ม.๓๕,๓๗)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895600" y="1828800"/>
            <a:ext cx="5029200" cy="533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CC4616"/>
                </a:solidFill>
                <a:latin typeface="LilyUPC" pitchFamily="34" charset="-34"/>
                <a:cs typeface="LilyUPC" pitchFamily="34" charset="-34"/>
              </a:rPr>
              <a:t>รับแจ้ง-ตรวจค้นและแยกเด็ก (ม.๔๑)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667251" y="5072064"/>
            <a:ext cx="2714625" cy="1571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th-TH" sz="4000" b="1" dirty="0" smtClean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สงเคราะห์/</a:t>
            </a:r>
          </a:p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ส่งสถานพัฒนา</a:t>
            </a:r>
          </a:p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ฟื้นฟู</a:t>
            </a:r>
          </a:p>
          <a:p>
            <a:pPr algn="ctr"/>
            <a:endParaRPr lang="th-TH" sz="4000" b="1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8807115" y="5052011"/>
            <a:ext cx="2646947" cy="1524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เสนอผู้ว่าฯ </a:t>
            </a:r>
          </a:p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สั่งวิธีคุ้มครอง</a:t>
            </a:r>
          </a:p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สวัสดิภาพ</a:t>
            </a:r>
            <a:endParaRPr lang="th-TH" sz="4000" b="1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209800" y="5105400"/>
            <a:ext cx="2286000" cy="1524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คืน</a:t>
            </a:r>
          </a:p>
          <a:p>
            <a:pPr algn="ctr"/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ผู้ปกครอง</a:t>
            </a:r>
          </a:p>
        </p:txBody>
      </p:sp>
      <p:sp>
        <p:nvSpPr>
          <p:cNvPr id="555023" name="Line 15"/>
          <p:cNvSpPr>
            <a:spLocks noChangeShapeType="1"/>
          </p:cNvSpPr>
          <p:nvPr/>
        </p:nvSpPr>
        <p:spPr bwMode="auto">
          <a:xfrm>
            <a:off x="5953125" y="3857625"/>
            <a:ext cx="0" cy="2286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5024" name="Line 16"/>
          <p:cNvSpPr>
            <a:spLocks noChangeShapeType="1"/>
          </p:cNvSpPr>
          <p:nvPr/>
        </p:nvSpPr>
        <p:spPr bwMode="auto">
          <a:xfrm>
            <a:off x="5943600" y="3124200"/>
            <a:ext cx="0" cy="2286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5025" name="Line 17"/>
          <p:cNvSpPr>
            <a:spLocks noChangeShapeType="1"/>
          </p:cNvSpPr>
          <p:nvPr/>
        </p:nvSpPr>
        <p:spPr bwMode="auto">
          <a:xfrm>
            <a:off x="5943600" y="1600200"/>
            <a:ext cx="0" cy="2286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5027" name="Line 19"/>
          <p:cNvSpPr>
            <a:spLocks noChangeShapeType="1"/>
          </p:cNvSpPr>
          <p:nvPr/>
        </p:nvSpPr>
        <p:spPr bwMode="auto">
          <a:xfrm>
            <a:off x="5943600" y="2362200"/>
            <a:ext cx="0" cy="2286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61458" name="Rectangle 5"/>
          <p:cNvSpPr>
            <a:spLocks noChangeArrowheads="1"/>
          </p:cNvSpPr>
          <p:nvPr/>
        </p:nvSpPr>
        <p:spPr bwMode="auto">
          <a:xfrm>
            <a:off x="7924800" y="1828800"/>
            <a:ext cx="1447800" cy="2057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500" b="1">
                <a:solidFill>
                  <a:srgbClr val="7E2E5C"/>
                </a:solidFill>
                <a:latin typeface="LilyUPC" pitchFamily="34" charset="-34"/>
                <a:cs typeface="LilyUPC" pitchFamily="34" charset="-34"/>
              </a:rPr>
              <a:t>ขอศาลสั่ง</a:t>
            </a:r>
          </a:p>
          <a:p>
            <a:pPr algn="ctr"/>
            <a:r>
              <a:rPr lang="th-TH" sz="3500" b="1">
                <a:solidFill>
                  <a:srgbClr val="7E2E5C"/>
                </a:solidFill>
                <a:latin typeface="LilyUPC" pitchFamily="34" charset="-34"/>
                <a:cs typeface="LilyUPC" pitchFamily="34" charset="-34"/>
              </a:rPr>
              <a:t>ป้องกัน</a:t>
            </a:r>
          </a:p>
          <a:p>
            <a:pPr algn="ctr"/>
            <a:r>
              <a:rPr lang="th-TH" sz="3500" b="1">
                <a:solidFill>
                  <a:srgbClr val="7E2E5C"/>
                </a:solidFill>
                <a:latin typeface="LilyUPC" pitchFamily="34" charset="-34"/>
                <a:cs typeface="LilyUPC" pitchFamily="34" charset="-34"/>
              </a:rPr>
              <a:t>กระทำซ้ำ</a:t>
            </a:r>
          </a:p>
          <a:p>
            <a:pPr algn="ctr"/>
            <a:r>
              <a:rPr lang="th-TH" sz="3500" b="1">
                <a:solidFill>
                  <a:srgbClr val="7E2E5C"/>
                </a:solidFill>
                <a:latin typeface="LilyUPC" pitchFamily="34" charset="-34"/>
                <a:cs typeface="LilyUPC" pitchFamily="34" charset="-34"/>
              </a:rPr>
              <a:t>(ม.๔๓)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739607" y="4856957"/>
            <a:ext cx="4286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3352800" y="48768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ลูกศรขวา 8"/>
          <p:cNvSpPr/>
          <p:nvPr/>
        </p:nvSpPr>
        <p:spPr>
          <a:xfrm>
            <a:off x="7531768" y="5814011"/>
            <a:ext cx="1116932" cy="213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7859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utoUpdateAnimBg="0"/>
      <p:bldP spid="555010" grpId="1"/>
      <p:bldP spid="555011" grpId="0" animBg="1"/>
      <p:bldP spid="555023" grpId="0" animBg="1"/>
      <p:bldP spid="555024" grpId="0" animBg="1"/>
      <p:bldP spid="555025" grpId="0" animBg="1"/>
      <p:bldP spid="5550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1881189" y="139701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th-TH" sz="5400" b="1" u="sng" dirty="0">
                <a:solidFill>
                  <a:srgbClr val="914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กระบวนการสงเคราะห์เด็ก (มาตรา ๓๓)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43400" y="5562600"/>
            <a:ext cx="17526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สถาน</a:t>
            </a:r>
          </a:p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สงเคราะห์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24063" y="1357313"/>
            <a:ext cx="32766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ช่วยเหลือครอบครัวเด็ก</a:t>
            </a:r>
          </a:p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ให้อุปการะเด็กเลี้ยงดูเด็กได้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024689" y="1357313"/>
            <a:ext cx="3043237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มอบเด็กให้บุคคลอื่น</a:t>
            </a:r>
          </a:p>
          <a:p>
            <a:pPr algn="ctr"/>
            <a:r>
              <a:rPr lang="th-TH" sz="34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อุปการะชั่วคราว ๑ เดือน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477000" y="5562600"/>
            <a:ext cx="16002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สถานพัฒนา</a:t>
            </a:r>
          </a:p>
          <a:p>
            <a:pPr algn="ctr"/>
            <a:r>
              <a:rPr lang="th-TH" sz="34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ฟื้นฟู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505200" y="2971800"/>
            <a:ext cx="16002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ครอบครัว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อุปถัมภ์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/สถาน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รับเลี้ยงเด็ก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905000" y="2971800"/>
            <a:ext cx="1371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ให้เด็ก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ได้เป็น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บุตร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บุญธรรม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7167563" y="2928938"/>
            <a:ext cx="14478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สถานศึกษา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/ฝึกอาชีพ</a:t>
            </a: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5410200" y="2971800"/>
            <a:ext cx="15240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สถาน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แรกรับ</a:t>
            </a: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8882064" y="2928938"/>
            <a:ext cx="1443037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สถาน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กล่อมเกลา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จิตใจ</a:t>
            </a:r>
          </a:p>
          <a:p>
            <a:pPr algn="ctr"/>
            <a:r>
              <a:rPr lang="th-TH" sz="34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ทางศาสนา</a:t>
            </a:r>
          </a:p>
        </p:txBody>
      </p:sp>
      <p:sp>
        <p:nvSpPr>
          <p:cNvPr id="553999" name="Line 15"/>
          <p:cNvSpPr>
            <a:spLocks noChangeShapeType="1"/>
          </p:cNvSpPr>
          <p:nvPr/>
        </p:nvSpPr>
        <p:spPr bwMode="auto">
          <a:xfrm>
            <a:off x="5257800" y="533400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0" name="Line 16"/>
          <p:cNvSpPr>
            <a:spLocks noChangeShapeType="1"/>
          </p:cNvSpPr>
          <p:nvPr/>
        </p:nvSpPr>
        <p:spPr bwMode="auto">
          <a:xfrm flipV="1">
            <a:off x="2590800" y="27432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8" name="Down Arrow 27"/>
          <p:cNvSpPr/>
          <p:nvPr/>
        </p:nvSpPr>
        <p:spPr>
          <a:xfrm>
            <a:off x="6096000" y="857251"/>
            <a:ext cx="7143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Down Arrow Callout 25"/>
          <p:cNvSpPr/>
          <p:nvPr/>
        </p:nvSpPr>
        <p:spPr>
          <a:xfrm>
            <a:off x="3667125" y="1071564"/>
            <a:ext cx="4929188" cy="714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" name="Down Arrow Callout 29"/>
          <p:cNvSpPr/>
          <p:nvPr/>
        </p:nvSpPr>
        <p:spPr>
          <a:xfrm>
            <a:off x="2595563" y="2714625"/>
            <a:ext cx="7072312" cy="714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1" name="Down Arrow 30"/>
          <p:cNvSpPr/>
          <p:nvPr/>
        </p:nvSpPr>
        <p:spPr>
          <a:xfrm>
            <a:off x="3667125" y="1143001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2" name="Down Arrow 31"/>
          <p:cNvSpPr/>
          <p:nvPr/>
        </p:nvSpPr>
        <p:spPr>
          <a:xfrm>
            <a:off x="8524875" y="1143001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3" name="Down Arrow 32"/>
          <p:cNvSpPr/>
          <p:nvPr/>
        </p:nvSpPr>
        <p:spPr>
          <a:xfrm>
            <a:off x="9667875" y="2714626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4" name="Down Arrow 33"/>
          <p:cNvSpPr/>
          <p:nvPr/>
        </p:nvSpPr>
        <p:spPr>
          <a:xfrm>
            <a:off x="4310064" y="2786063"/>
            <a:ext cx="714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" name="Down Arrow 34"/>
          <p:cNvSpPr/>
          <p:nvPr/>
        </p:nvSpPr>
        <p:spPr>
          <a:xfrm>
            <a:off x="6096000" y="2357439"/>
            <a:ext cx="71438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" name="Down Arrow 35"/>
          <p:cNvSpPr/>
          <p:nvPr/>
        </p:nvSpPr>
        <p:spPr>
          <a:xfrm>
            <a:off x="2595564" y="2786063"/>
            <a:ext cx="714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Down Arrow Callout 36"/>
          <p:cNvSpPr/>
          <p:nvPr/>
        </p:nvSpPr>
        <p:spPr>
          <a:xfrm>
            <a:off x="5238750" y="5286375"/>
            <a:ext cx="2071688" cy="714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" name="Down Arrow 37"/>
          <p:cNvSpPr/>
          <p:nvPr/>
        </p:nvSpPr>
        <p:spPr>
          <a:xfrm>
            <a:off x="6238875" y="5000625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9" name="Down Arrow 38"/>
          <p:cNvSpPr/>
          <p:nvPr/>
        </p:nvSpPr>
        <p:spPr>
          <a:xfrm>
            <a:off x="7239000" y="5357813"/>
            <a:ext cx="714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" name="Down Arrow 39"/>
          <p:cNvSpPr/>
          <p:nvPr/>
        </p:nvSpPr>
        <p:spPr>
          <a:xfrm>
            <a:off x="5238750" y="5357813"/>
            <a:ext cx="714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59" name="Rectangle 3"/>
          <p:cNvSpPr>
            <a:spLocks noChangeArrowheads="1"/>
          </p:cNvSpPr>
          <p:nvPr/>
        </p:nvSpPr>
        <p:spPr bwMode="auto">
          <a:xfrm>
            <a:off x="5453063" y="1357313"/>
            <a:ext cx="142875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4000" b="1" dirty="0">
                <a:solidFill>
                  <a:srgbClr val="92D050"/>
                </a:solidFill>
                <a:latin typeface="LilyUPC" pitchFamily="34" charset="-34"/>
                <a:cs typeface="LilyUPC" pitchFamily="34" charset="-34"/>
              </a:rPr>
              <a:t>รัฐจัดเอง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7881939" y="2714626"/>
            <a:ext cx="714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2438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autoUpdateAnimBg="0"/>
      <p:bldP spid="553986" grpId="1"/>
      <p:bldP spid="553999" grpId="0" animBg="1"/>
      <p:bldP spid="5540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9E5FC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กระบวนการคุ้มครองสวัสดิภาพเด็ก</a:t>
            </a:r>
          </a:p>
          <a:p>
            <a:pPr algn="ctr">
              <a:defRPr/>
            </a:pPr>
            <a:r>
              <a:rPr lang="th-TH" sz="4400" b="1" dirty="0">
                <a:solidFill>
                  <a:srgbClr val="9E5FC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lyUPC" pitchFamily="34" charset="-34"/>
                <a:cs typeface="LilyUPC" pitchFamily="34" charset="-34"/>
              </a:rPr>
              <a:t>ไม่ให้ญาติ/ผู้ปกครองทำทารุณกรรมซ้ำ (มาตรา ๔๓)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667001" y="2928938"/>
            <a:ext cx="3286125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กรณีที่มีการฟ้องคดีอาญา</a:t>
            </a:r>
            <a:endParaRPr lang="th-TH" sz="3400" b="1">
              <a:solidFill>
                <a:srgbClr val="660066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6167438" y="2928938"/>
            <a:ext cx="3643312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กรณียังไม่มีการฟ้องคดีอาญา</a:t>
            </a:r>
          </a:p>
          <a:p>
            <a:pPr algn="ctr"/>
            <a:r>
              <a:rPr lang="th-TH" sz="32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หรือไม่ฟ้องคดีอาญา</a:t>
            </a:r>
            <a:endParaRPr lang="th-TH" sz="3400" b="1">
              <a:solidFill>
                <a:srgbClr val="660066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953000" y="1357313"/>
            <a:ext cx="22860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4000" b="1" dirty="0">
                <a:solidFill>
                  <a:schemeClr val="accent3"/>
                </a:solidFill>
                <a:latin typeface="LilyUPC" pitchFamily="34" charset="-34"/>
                <a:cs typeface="LilyUPC" pitchFamily="34" charset="-34"/>
              </a:rPr>
              <a:t>ศาลเยาวชน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accent3"/>
                </a:solidFill>
                <a:latin typeface="LilyUPC" pitchFamily="34" charset="-34"/>
                <a:cs typeface="LilyUPC" pitchFamily="34" charset="-34"/>
              </a:rPr>
              <a:t>และครอบครัว</a:t>
            </a:r>
          </a:p>
        </p:txBody>
      </p: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3452813" y="4357688"/>
            <a:ext cx="16002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th-TH" sz="3200" b="1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ห้ามเข้า</a:t>
            </a:r>
          </a:p>
          <a:p>
            <a:r>
              <a:rPr lang="th-TH" sz="3200" b="1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เขตกำหนด</a:t>
            </a:r>
          </a:p>
          <a:p>
            <a:r>
              <a:rPr lang="th-TH" sz="3200" b="1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/ห้ามเข้า</a:t>
            </a:r>
          </a:p>
          <a:p>
            <a:r>
              <a:rPr lang="th-TH" sz="3200" b="1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ใกล้ตัวเด็ก </a:t>
            </a:r>
            <a:endParaRPr lang="th-TH" sz="3200" b="1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881188" y="4357688"/>
            <a:ext cx="1371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คุมความ</a:t>
            </a:r>
            <a:endParaRPr lang="th-TH" sz="3400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ประพฤติ</a:t>
            </a:r>
            <a:endParaRPr lang="th-TH" sz="3400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953250" y="4357688"/>
            <a:ext cx="1500188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ห้ามกระทำ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การทารุณ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ดังกล่าวอีก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238750" y="4357688"/>
            <a:ext cx="15240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3200" b="1" dirty="0">
              <a:solidFill>
                <a:srgbClr val="005392"/>
              </a:solidFill>
            </a:endParaRPr>
          </a:p>
          <a:p>
            <a:pPr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ทำทัณฑ์บน</a:t>
            </a:r>
          </a:p>
          <a:p>
            <a:pPr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ตาม    </a:t>
            </a:r>
          </a:p>
          <a:p>
            <a:pPr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ม.๔๖,๔๗</a:t>
            </a:r>
            <a:r>
              <a:rPr lang="th-TH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 </a:t>
            </a:r>
          </a:p>
          <a:p>
            <a:pPr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ป.อาญา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defRPr/>
            </a:pPr>
            <a:endParaRPr lang="th-TH" sz="3400" b="1" dirty="0">
              <a:solidFill>
                <a:schemeClr val="accent4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8667751" y="4357688"/>
            <a:ext cx="1571625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คุมความ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ประพฤติ/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5392"/>
                </a:solidFill>
                <a:latin typeface="LilyUPC" pitchFamily="34" charset="-34"/>
                <a:cs typeface="LilyUPC" pitchFamily="34" charset="-34"/>
              </a:rPr>
              <a:t>เรียกประกัน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53999" name="Line 15"/>
          <p:cNvSpPr>
            <a:spLocks noChangeShapeType="1"/>
          </p:cNvSpPr>
          <p:nvPr/>
        </p:nvSpPr>
        <p:spPr bwMode="auto">
          <a:xfrm>
            <a:off x="7596188" y="414337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1" name="Line 17"/>
          <p:cNvSpPr>
            <a:spLocks noChangeShapeType="1"/>
          </p:cNvSpPr>
          <p:nvPr/>
        </p:nvSpPr>
        <p:spPr bwMode="auto">
          <a:xfrm>
            <a:off x="7596188" y="41433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4" name="Line 20"/>
          <p:cNvSpPr>
            <a:spLocks noChangeShapeType="1"/>
          </p:cNvSpPr>
          <p:nvPr/>
        </p:nvSpPr>
        <p:spPr bwMode="auto">
          <a:xfrm>
            <a:off x="8667750" y="39290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5" name="Line 21"/>
          <p:cNvSpPr>
            <a:spLocks noChangeShapeType="1"/>
          </p:cNvSpPr>
          <p:nvPr/>
        </p:nvSpPr>
        <p:spPr bwMode="auto">
          <a:xfrm>
            <a:off x="9667875" y="41433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7" name="Line 23"/>
          <p:cNvSpPr>
            <a:spLocks noChangeShapeType="1"/>
          </p:cNvSpPr>
          <p:nvPr/>
        </p:nvSpPr>
        <p:spPr bwMode="auto">
          <a:xfrm>
            <a:off x="4310063" y="27146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8" name="Line 24"/>
          <p:cNvSpPr>
            <a:spLocks noChangeShapeType="1"/>
          </p:cNvSpPr>
          <p:nvPr/>
        </p:nvSpPr>
        <p:spPr bwMode="auto">
          <a:xfrm>
            <a:off x="7810500" y="27146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54009" name="Line 25"/>
          <p:cNvSpPr>
            <a:spLocks noChangeShapeType="1"/>
          </p:cNvSpPr>
          <p:nvPr/>
        </p:nvSpPr>
        <p:spPr bwMode="auto">
          <a:xfrm>
            <a:off x="4310063" y="2714625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096000" y="23574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667000" y="4143375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2667000" y="41433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6167438" y="41433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62486" name="Rectangle 35"/>
          <p:cNvSpPr>
            <a:spLocks noChangeArrowheads="1"/>
          </p:cNvSpPr>
          <p:nvPr/>
        </p:nvSpPr>
        <p:spPr bwMode="auto">
          <a:xfrm>
            <a:off x="2095500" y="6396038"/>
            <a:ext cx="742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***</a:t>
            </a:r>
            <a:r>
              <a:rPr lang="th-TH" sz="24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กรณีจำเป็นเร่งด่วนศาลสั่งให้ตำรวจจับมาขังได้ครั้งละไม่เกินสามสิบวัน</a:t>
            </a:r>
            <a:endParaRPr lang="th-TH" sz="240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027488" y="4140201"/>
            <a:ext cx="428625" cy="6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93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autoUpdateAnimBg="0"/>
      <p:bldP spid="553986" grpId="1"/>
      <p:bldP spid="553999" grpId="0" animBg="1"/>
      <p:bldP spid="554001" grpId="0" animBg="1"/>
      <p:bldP spid="554004" grpId="0" animBg="1"/>
      <p:bldP spid="554005" grpId="0" animBg="1"/>
      <p:bldP spid="554007" grpId="0" animBg="1"/>
      <p:bldP spid="554008" grpId="0" animBg="1"/>
      <p:bldP spid="554009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000" i="1" dirty="0" smtClean="0"/>
              <a:t>การคุ้มครองเด็กในกระบวนการยุติธรรมทางอาญา</a:t>
            </a:r>
            <a:endParaRPr lang="th-TH" sz="6000" i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4355431"/>
            <a:ext cx="10515600" cy="1821531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739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45" y="3241671"/>
            <a:ext cx="4741333" cy="3382966"/>
          </a:xfrm>
          <a:prstGeom prst="rect">
            <a:avLst/>
          </a:prstGeom>
        </p:spPr>
      </p:pic>
      <p:sp>
        <p:nvSpPr>
          <p:cNvPr id="7" name="ลูกศรโค้งขึ้น 6"/>
          <p:cNvSpPr/>
          <p:nvPr/>
        </p:nvSpPr>
        <p:spPr>
          <a:xfrm>
            <a:off x="5565420" y="4255820"/>
            <a:ext cx="3589867" cy="13546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09" y="637310"/>
            <a:ext cx="4571164" cy="32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49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</p:spPr>
        <p:txBody>
          <a:bodyPr>
            <a:normAutofit/>
          </a:bodyPr>
          <a:lstStyle/>
          <a:p>
            <a:pPr algn="ctr"/>
            <a:r>
              <a:rPr lang="th-TH" sz="6000" dirty="0" smtClean="0">
                <a:solidFill>
                  <a:schemeClr val="accent2">
                    <a:lumMod val="75000"/>
                  </a:schemeClr>
                </a:solidFill>
              </a:rPr>
              <a:t>ร้องทุกข์/กล่าวโทษ</a:t>
            </a:r>
            <a:endParaRPr lang="th-TH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994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218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4" y="108284"/>
            <a:ext cx="5183776" cy="1455821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การปฏิบัติที่ละเอียดอ่อนต่อเด็ก</a:t>
            </a:r>
            <a:endParaRPr lang="th-TH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2546"/>
          <a:ext cx="8229600" cy="479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63326" y="304968"/>
            <a:ext cx="3990474" cy="69365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/>
              <a:t>สอบปากคำ</a:t>
            </a:r>
            <a:endParaRPr lang="th-TH" sz="54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03158"/>
          <a:ext cx="10515600" cy="492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5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123866" y="441325"/>
            <a:ext cx="9933155" cy="1223963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sz="3600" b="1" dirty="0">
                <a:solidFill>
                  <a:schemeClr val="bg1"/>
                </a:solidFill>
              </a:rPr>
              <a:t>ลักษณะสถานที่ การถามปากคำเด็กที่เป็นผู้ต้องหา ให้พนักงานสอบสวน</a:t>
            </a:r>
          </a:p>
          <a:p>
            <a:r>
              <a:rPr lang="th-TH" sz="3600" b="1" dirty="0">
                <a:solidFill>
                  <a:schemeClr val="bg1"/>
                </a:solidFill>
              </a:rPr>
              <a:t>แยกกระทำเป็นสัดส่วนในสถานที่ที่เหมาะสมสำหรับ</a:t>
            </a:r>
            <a:r>
              <a:rPr lang="th-TH" sz="3600" b="1" dirty="0" smtClean="0">
                <a:solidFill>
                  <a:schemeClr val="bg1"/>
                </a:solidFill>
              </a:rPr>
              <a:t>เด็ก 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47110" name="Picture 6" descr="j023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6" y="3068638"/>
            <a:ext cx="2574925" cy="2614612"/>
          </a:xfrm>
          <a:prstGeom prst="rect">
            <a:avLst/>
          </a:prstGeom>
          <a:noFill/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79651" y="2133600"/>
            <a:ext cx="5400675" cy="71913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dirty="0">
                <a:solidFill>
                  <a:schemeClr val="tx2"/>
                </a:solidFill>
              </a:rPr>
              <a:t>3</a:t>
            </a:r>
            <a:r>
              <a:rPr lang="th-TH" sz="2800" b="1" dirty="0">
                <a:solidFill>
                  <a:schemeClr val="bg1"/>
                </a:solidFill>
              </a:rPr>
              <a:t>. </a:t>
            </a:r>
            <a:r>
              <a:rPr lang="th-TH" sz="2800" b="1" dirty="0" err="1">
                <a:solidFill>
                  <a:schemeClr val="bg1"/>
                </a:solidFill>
              </a:rPr>
              <a:t>มีสห</a:t>
            </a:r>
            <a:r>
              <a:rPr lang="th-TH" sz="2800" b="1" dirty="0">
                <a:solidFill>
                  <a:schemeClr val="bg1"/>
                </a:solidFill>
              </a:rPr>
              <a:t>วิชาชีพและบุคคลที่เข้าร่วมในการสอบสวนเด็ก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287713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287713" y="35734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935414" y="3357563"/>
            <a:ext cx="34559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h-TH" sz="2400" b="1" dirty="0"/>
              <a:t>นักจิตวิทยาหรือนักสังคมสงเคราะห์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935414" y="4076700"/>
            <a:ext cx="34559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h-TH" sz="2800" b="1" dirty="0"/>
              <a:t>บุคคลที่เด็กร้องขอ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935414" y="4797425"/>
            <a:ext cx="34559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h-TH" sz="3200" b="1" dirty="0"/>
              <a:t>พนักงานอัยการ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935414" y="5516563"/>
            <a:ext cx="34559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h-TH" sz="2800" b="1" dirty="0"/>
              <a:t>ที่ปรึกษากฎหมาย</a:t>
            </a: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3287713" y="4292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3287713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3287713" y="57340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3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6FD048-BBBA-4385-A65E-EC9FBA66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476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/>
              <a:t>คำถามพนักงานสอบสวน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9DA1-1220-4986-8638-628C418E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62771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คำถามที่อาจกระทบกระเทือนจิตใจต่อเด็ก</a:t>
            </a:r>
            <a:br>
              <a:rPr lang="th-TH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th-TH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ให้พนักงานสอบสวนถามผ่านนักจิตวิทยา</a:t>
            </a:r>
            <a:br>
              <a:rPr lang="th-TH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th-TH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หรือนักสังคมสงเคราะห์เป็นการเฉพาะ</a:t>
            </a:r>
          </a:p>
          <a:p>
            <a:pPr marL="0" indent="0">
              <a:buNone/>
            </a:pPr>
            <a:endParaRPr lang="th-TH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th-TH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ห้ามมิให้ถามเด็กซ้ำซ้อนหลายครั้งโดยไม่มีเหตุสมควร</a:t>
            </a:r>
          </a:p>
        </p:txBody>
      </p:sp>
    </p:spTree>
    <p:extLst>
      <p:ext uri="{BB962C8B-B14F-4D97-AF65-F5344CB8AC3E}">
        <p14:creationId xmlns:p14="http://schemas.microsoft.com/office/powerpoint/2010/main" val="33890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คลื่นคู่ 3"/>
          <p:cNvSpPr/>
          <p:nvPr/>
        </p:nvSpPr>
        <p:spPr>
          <a:xfrm>
            <a:off x="2773278" y="2022123"/>
            <a:ext cx="6268453" cy="209349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128209" y="2767263"/>
            <a:ext cx="555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/>
              <a:t>ผู้หญิงและบุคคลในครอบครัว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57567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ลูกศรโค้งขึ้น 6"/>
          <p:cNvSpPr/>
          <p:nvPr/>
        </p:nvSpPr>
        <p:spPr>
          <a:xfrm>
            <a:off x="5957455" y="4241965"/>
            <a:ext cx="3589867" cy="13546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42" y="2312357"/>
            <a:ext cx="5168378" cy="435133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5" y="365125"/>
            <a:ext cx="5818908" cy="36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1" name="ตัวแทนเนื้อหา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90" y="359109"/>
            <a:ext cx="10824410" cy="6366544"/>
          </a:xfrm>
          <a:prstGeom prst="rect">
            <a:avLst/>
          </a:prstGeom>
        </p:spPr>
      </p:pic>
      <p:sp>
        <p:nvSpPr>
          <p:cNvPr id="4" name="เมฆ 3"/>
          <p:cNvSpPr/>
          <p:nvPr/>
        </p:nvSpPr>
        <p:spPr>
          <a:xfrm>
            <a:off x="6237772" y="3646387"/>
            <a:ext cx="4126832" cy="285826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ความรุนแรงต่อร่างกาย</a:t>
            </a:r>
            <a:r>
              <a:rPr lang="en-US" sz="4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&amp;</a:t>
            </a:r>
            <a:r>
              <a:rPr lang="th-TH" sz="4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จิตใจ</a:t>
            </a:r>
            <a:endParaRPr lang="th-TH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เมฆ 5"/>
          <p:cNvSpPr/>
          <p:nvPr/>
        </p:nvSpPr>
        <p:spPr>
          <a:xfrm>
            <a:off x="5520490" y="688933"/>
            <a:ext cx="3982452" cy="234615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237772" y="1138737"/>
            <a:ext cx="223787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</a:rPr>
              <a:t>ความรุนแรงทางเพศ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104770" y="4960444"/>
            <a:ext cx="239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66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8246" y="529711"/>
            <a:ext cx="9648092" cy="3233398"/>
          </a:xfrm>
        </p:spPr>
        <p:txBody>
          <a:bodyPr>
            <a:noAutofit/>
          </a:bodyPr>
          <a:lstStyle/>
          <a:p>
            <a:pPr algn="ctr"/>
            <a:r>
              <a:rPr lang="th-TH" sz="15000" b="1" dirty="0" smtClean="0">
                <a:solidFill>
                  <a:srgbClr val="D60093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มารู้จัก</a:t>
            </a:r>
            <a:r>
              <a:rPr lang="th-TH" sz="15000" b="1" dirty="0" smtClean="0">
                <a:solidFill>
                  <a:schemeClr val="accent5">
                    <a:lumMod val="7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กฎหมาย</a:t>
            </a:r>
            <a:r>
              <a:rPr lang="th-TH" sz="15000" b="1" dirty="0" smtClean="0">
                <a:solidFill>
                  <a:srgbClr val="D60093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กัน</a:t>
            </a:r>
            <a:endParaRPr lang="th-TH" sz="15000" b="1" dirty="0">
              <a:solidFill>
                <a:srgbClr val="D60093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6779">
            <a:off x="8189015" y="3009968"/>
            <a:ext cx="3574647" cy="33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3061" y="1090246"/>
            <a:ext cx="7285893" cy="20140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12000" b="1" dirty="0" smtClean="0">
                <a:solidFill>
                  <a:srgbClr val="7030A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กฎหมายอาญา</a:t>
            </a:r>
            <a:endParaRPr lang="th-TH" sz="12000" b="1" dirty="0">
              <a:solidFill>
                <a:srgbClr val="7030A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5709137"/>
            <a:ext cx="10515600" cy="467825"/>
          </a:xfrm>
        </p:spPr>
        <p:txBody>
          <a:bodyPr>
            <a:normAutofit lnSpcReduction="10000"/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82">
            <a:off x="8180360" y="3162190"/>
            <a:ext cx="2296889" cy="30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เนื้อหา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511" y="3015780"/>
            <a:ext cx="2449689" cy="3131617"/>
          </a:xfrm>
          <a:prstGeom prst="rect">
            <a:avLst/>
          </a:prstGeom>
        </p:spPr>
      </p:pic>
      <p:sp>
        <p:nvSpPr>
          <p:cNvPr id="4" name="คำบรรยายภาพของ Cloud 3"/>
          <p:cNvSpPr/>
          <p:nvPr/>
        </p:nvSpPr>
        <p:spPr>
          <a:xfrm>
            <a:off x="6804378" y="442950"/>
            <a:ext cx="3759200" cy="2177522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315200" y="859354"/>
            <a:ext cx="333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ความรุนแรง</a:t>
            </a:r>
            <a:b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ทางกายและจิตใจ</a:t>
            </a:r>
            <a:endParaRPr lang="th-TH" sz="3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คำบรรยายภาพของ Cloud 5"/>
          <p:cNvSpPr/>
          <p:nvPr/>
        </p:nvSpPr>
        <p:spPr>
          <a:xfrm>
            <a:off x="1298222" y="607660"/>
            <a:ext cx="4368800" cy="2000780"/>
          </a:xfrm>
          <a:prstGeom prst="cloudCallout">
            <a:avLst>
              <a:gd name="adj1" fmla="val 35289"/>
              <a:gd name="adj2" fmla="val 579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utoShape 2" descr="โรงพยาบาลบางละมุง - AHF Thailand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783644" y="1278417"/>
            <a:ext cx="378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ความรุนแรงทางเพศ</a:t>
            </a:r>
            <a:endParaRPr lang="th-TH" sz="3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0615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09211" y="0"/>
            <a:ext cx="5370094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5400" dirty="0" smtClean="0"/>
              <a:t>ความผิดต่อร่างกายและจิตใจ</a:t>
            </a:r>
            <a:endParaRPr lang="th-TH" sz="54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838200" y="1450056"/>
          <a:ext cx="10515600" cy="472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983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308432" y="172620"/>
            <a:ext cx="2687053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dirty="0" smtClean="0"/>
              <a:t>ความผิดลหุโทษ</a:t>
            </a:r>
            <a:br>
              <a:rPr lang="th-TH" dirty="0" smtClean="0"/>
            </a:br>
            <a:r>
              <a:rPr lang="th-TH" dirty="0" smtClean="0"/>
              <a:t>     (ม.๓๙๑)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346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759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000" dirty="0" smtClean="0"/>
              <a:t>ความรุนแรงทางเพศ</a:t>
            </a:r>
            <a:endParaRPr lang="th-TH" sz="80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48996"/>
              </p:ext>
            </p:extLst>
          </p:nvPr>
        </p:nvGraphicFramePr>
        <p:xfrm>
          <a:off x="838200" y="1612232"/>
          <a:ext cx="10515600" cy="456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36011">
            <a:off x="6758559" y="4305773"/>
            <a:ext cx="2987019" cy="20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5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20725112">
            <a:off x="477252" y="1255461"/>
            <a:ext cx="7451558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8800" dirty="0" smtClean="0"/>
              <a:t>ความผิดอันยอมความได้</a:t>
            </a:r>
            <a:endParaRPr lang="th-TH" sz="8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82453" y="2818806"/>
            <a:ext cx="7407442" cy="385145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fontAlgn="base"/>
            <a:r>
              <a:rPr lang="th-TH" sz="4800" dirty="0"/>
              <a:t>ต้องเป็นการกระทำระหว่างคู่</a:t>
            </a:r>
            <a:r>
              <a:rPr lang="th-TH" sz="4800" dirty="0" smtClean="0"/>
              <a:t>สมรส</a:t>
            </a:r>
          </a:p>
          <a:p>
            <a:pPr fontAlgn="base"/>
            <a:r>
              <a:rPr lang="th-TH" sz="4800" dirty="0" smtClean="0"/>
              <a:t> </a:t>
            </a:r>
            <a:r>
              <a:rPr lang="th-TH" sz="4800" dirty="0"/>
              <a:t>ไม่เกิดต่อหน้าธารกำนัล </a:t>
            </a:r>
            <a:endParaRPr lang="th-TH" sz="4800" dirty="0" smtClean="0"/>
          </a:p>
          <a:p>
            <a:pPr fontAlgn="base"/>
            <a:r>
              <a:rPr lang="th-TH" sz="4800" dirty="0" smtClean="0"/>
              <a:t>ไม่</a:t>
            </a:r>
            <a:r>
              <a:rPr lang="th-TH" sz="4800" dirty="0"/>
              <a:t>เป็นเหตุให้ผู้ถูกกระทำรับอันตรายสาหัสหรือถึงแก่ความตาย</a:t>
            </a:r>
          </a:p>
          <a:p>
            <a:pPr marL="0" indent="0">
              <a:buNone/>
            </a:pP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0700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485147" y="276725"/>
            <a:ext cx="4431632" cy="72189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dirty="0" smtClean="0"/>
              <a:t>  กระทำผิด</a:t>
            </a:r>
            <a:r>
              <a:rPr lang="th-TH" dirty="0"/>
              <a:t>ระหว่างคู่สมรส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/>
          </p:nvPr>
        </p:nvGraphicFramePr>
        <p:xfrm>
          <a:off x="757989" y="1191126"/>
          <a:ext cx="10595811" cy="498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431" y="506705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308432" y="172620"/>
            <a:ext cx="2687053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dirty="0" smtClean="0"/>
              <a:t>ความผิดลหุโทษ</a:t>
            </a:r>
            <a:br>
              <a:rPr lang="th-TH" dirty="0" smtClean="0"/>
            </a:br>
            <a:r>
              <a:rPr lang="th-TH" dirty="0" smtClean="0"/>
              <a:t>       ม.๓๙๗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838200" y="1359568"/>
          <a:ext cx="10515600" cy="536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161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866274"/>
            <a:ext cx="10515600" cy="2959768"/>
          </a:xfrm>
          <a:solidFill>
            <a:schemeClr val="accent1">
              <a:lumMod val="50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b="1" dirty="0" smtClean="0">
                <a:ln/>
                <a:solidFill>
                  <a:schemeClr val="accent4"/>
                </a:solidFill>
              </a:rPr>
              <a:t>พระราชบัญญัติ</a:t>
            </a:r>
            <a:br>
              <a:rPr lang="th-TH" b="1" dirty="0" smtClean="0">
                <a:ln/>
                <a:solidFill>
                  <a:schemeClr val="accent4"/>
                </a:solidFill>
              </a:rPr>
            </a:br>
            <a:r>
              <a:rPr lang="th-TH" b="1" dirty="0" smtClean="0">
                <a:ln/>
                <a:solidFill>
                  <a:schemeClr val="accent4"/>
                </a:solidFill>
              </a:rPr>
              <a:t>คุ้มครองผู้ถูกกระทำด้วยความรุนแรงในครอบครัว </a:t>
            </a:r>
            <a:br>
              <a:rPr lang="th-TH" b="1" dirty="0" smtClean="0">
                <a:ln/>
                <a:solidFill>
                  <a:schemeClr val="accent4"/>
                </a:solidFill>
              </a:rPr>
            </a:br>
            <a:r>
              <a:rPr lang="th-TH" b="1" dirty="0" smtClean="0">
                <a:ln/>
                <a:solidFill>
                  <a:schemeClr val="accent4"/>
                </a:solidFill>
              </a:rPr>
              <a:t>พ.ศ. ๒๕๕๐</a:t>
            </a:r>
            <a:endParaRPr lang="th-TH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007" y="4018547"/>
            <a:ext cx="3540793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87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142876"/>
            <a:ext cx="5357812" cy="1292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66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บุคคลในครอบครัว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81188" y="1428750"/>
            <a:ext cx="8572500" cy="5143500"/>
          </a:xfrm>
        </p:spPr>
        <p:txBody>
          <a:bodyPr/>
          <a:lstStyle/>
          <a:p>
            <a:pPr eaLnBrk="1" hangingPunct="1"/>
            <a:r>
              <a:rPr lang="th-TH" sz="48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คู่สมรส  คู่สมรสเดิม</a:t>
            </a:r>
          </a:p>
          <a:p>
            <a:pPr eaLnBrk="1" hangingPunct="1"/>
            <a:r>
              <a:rPr lang="th-TH" sz="48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ผู้ที่อยู่กินหรือเคยอยู่กินฉันสามีภริยา</a:t>
            </a:r>
          </a:p>
          <a:p>
            <a:pPr eaLnBrk="1" hangingPunct="1"/>
            <a:r>
              <a:rPr lang="th-TH" sz="48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บุตร  บุตรบุญธรรม</a:t>
            </a:r>
          </a:p>
          <a:p>
            <a:pPr eaLnBrk="1" hangingPunct="1"/>
            <a:r>
              <a:rPr lang="th-TH" sz="48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สมาชิกในครอบครัว</a:t>
            </a:r>
          </a:p>
          <a:p>
            <a:pPr eaLnBrk="1" hangingPunct="1"/>
            <a:r>
              <a:rPr lang="th-TH" sz="4800" b="1" dirty="0">
                <a:solidFill>
                  <a:srgbClr val="990099"/>
                </a:solidFill>
                <a:latin typeface="LilyUPC" pitchFamily="34" charset="-34"/>
                <a:cs typeface="LilyUPC" pitchFamily="34" charset="-34"/>
              </a:rPr>
              <a:t>รวมทั้งบุคคลใดๆที่ต้องพึ่งพาอาศัย                           และอยู่ในครัวเรือนเดียวกัน</a:t>
            </a:r>
          </a:p>
        </p:txBody>
      </p:sp>
      <p:pic>
        <p:nvPicPr>
          <p:cNvPr id="28677" name="Picture 5" descr="000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939" y="500063"/>
            <a:ext cx="19129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58807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142876"/>
            <a:ext cx="6961188" cy="1071563"/>
          </a:xfrm>
        </p:spPr>
        <p:txBody>
          <a:bodyPr/>
          <a:lstStyle/>
          <a:p>
            <a:pPr>
              <a:defRPr/>
            </a:pPr>
            <a:r>
              <a:rPr lang="th-TH" sz="6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ความรุนแรงในครอบครัว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214438"/>
            <a:ext cx="8218488" cy="5429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h-TH" sz="4000" b="1">
                <a:solidFill>
                  <a:srgbClr val="9900CC"/>
                </a:solidFill>
                <a:latin typeface="LilyUPC" pitchFamily="34" charset="-34"/>
                <a:cs typeface="LilyUPC" pitchFamily="34" charset="-34"/>
              </a:rPr>
              <a:t>กระทำโดยมุ่งประสงค์ให้เกิดอันตรายแก่ร่างกาย จิตใจ หรือสุขภาพ ของบุคคลในครอบครัว</a:t>
            </a:r>
            <a:r>
              <a:rPr lang="th-TH" sz="40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(มุ่งร้าย)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>
                <a:solidFill>
                  <a:srgbClr val="7131A1"/>
                </a:solidFill>
                <a:latin typeface="LilyUPC" pitchFamily="34" charset="-34"/>
                <a:cs typeface="LilyUPC" pitchFamily="34" charset="-34"/>
              </a:rPr>
              <a:t>กระทำโดยเจตนาในลักษณะที่น่าจะก่อให้เกิดอันตราย  แก่ร่างกาย จิตใจ หรือสุขภาพ ของบุคคลในครอบครัว</a:t>
            </a:r>
            <a:r>
              <a:rPr lang="th-TH" sz="40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(น่าจะเป็นอันตราย)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บังคับ ใช้อำนาจครอบงำผิดคลองธรรม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  ให้บุคคลในครอบครัวต้องกระทำการ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  ไม่กระทำการ หรือยอมรับการกระทำ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  โดยมิชอบ</a:t>
            </a:r>
            <a:r>
              <a:rPr lang="th-TH" sz="40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(บังคับ/ครอบงำผิดคลองธรรม)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>
                <a:solidFill>
                  <a:srgbClr val="CC0099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000" b="1">
                <a:solidFill>
                  <a:srgbClr val="CC0099"/>
                </a:solidFill>
                <a:latin typeface="LilyUPC" pitchFamily="34" charset="-34"/>
                <a:cs typeface="LilyUPC" pitchFamily="34" charset="-34"/>
              </a:rPr>
              <a:t>**</a:t>
            </a:r>
            <a:r>
              <a:rPr lang="th-TH" sz="4000" b="1">
                <a:solidFill>
                  <a:srgbClr val="CC0099"/>
                </a:solidFill>
                <a:latin typeface="LilyUPC" pitchFamily="34" charset="-34"/>
                <a:cs typeface="LilyUPC" pitchFamily="34" charset="-34"/>
              </a:rPr>
              <a:t>ไม่รวมถึงการกระทำโดยประมาท</a:t>
            </a:r>
            <a:r>
              <a:rPr lang="en-US" sz="4000" b="1">
                <a:solidFill>
                  <a:srgbClr val="CC0099"/>
                </a:solidFill>
                <a:latin typeface="LilyUPC" pitchFamily="34" charset="-34"/>
                <a:cs typeface="LilyUPC" pitchFamily="34" charset="-34"/>
              </a:rPr>
              <a:t>**</a:t>
            </a:r>
            <a:endParaRPr lang="th-TH" sz="4000" b="1">
              <a:solidFill>
                <a:srgbClr val="CC0099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29701" name="Picture 5" descr="PPL_0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6" y="3429000"/>
            <a:ext cx="27352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60833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699" grpI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142875"/>
            <a:ext cx="8572500" cy="17859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th-TH" sz="54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พรบ.คุ้มครองผู้ถูกกระทำ</a:t>
            </a:r>
            <a:br>
              <a:rPr lang="th-TH" sz="54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</a:br>
            <a:r>
              <a:rPr lang="th-TH" sz="54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ด้วยความรุนแรงในครอบครัว พ.ศ.๒๕๕๐</a:t>
            </a:r>
            <a:endParaRPr lang="th-TH" sz="5400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8313" y="2214563"/>
            <a:ext cx="8786812" cy="4454797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  <a:defRPr/>
            </a:pPr>
            <a:r>
              <a:rPr lang="th-TH" sz="62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ฐานกระทำความรุนแรงในครอบครัวตามมาตรา ๔</a:t>
            </a:r>
          </a:p>
          <a:p>
            <a:pPr>
              <a:buFontTx/>
              <a:buChar char="-"/>
              <a:defRPr/>
            </a:pPr>
            <a:r>
              <a:rPr lang="th-TH" sz="63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เป็น</a:t>
            </a:r>
            <a:r>
              <a:rPr lang="th-TH" sz="63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บุคคลในครอบครัว </a:t>
            </a:r>
            <a:r>
              <a:rPr lang="en-US" sz="63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&amp; </a:t>
            </a:r>
            <a:r>
              <a:rPr lang="th-TH" sz="63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เป็น</a:t>
            </a:r>
            <a:r>
              <a:rPr lang="th-TH" sz="6300" b="1" dirty="0">
                <a:solidFill>
                  <a:srgbClr val="00B050"/>
                </a:solidFill>
                <a:latin typeface="LilyUPC" pitchFamily="34" charset="-34"/>
                <a:cs typeface="LilyUPC" pitchFamily="34" charset="-34"/>
              </a:rPr>
              <a:t>การกระทำความรุนแรงในครอบครัว</a:t>
            </a:r>
          </a:p>
          <a:p>
            <a:pPr marL="742950" indent="-742950">
              <a:buNone/>
              <a:defRPr/>
            </a:pPr>
            <a:r>
              <a:rPr lang="th-TH" sz="63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   </a:t>
            </a:r>
            <a:r>
              <a:rPr lang="th-TH" sz="63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(โทษ ๖ เดือน/๖,๐๐๐</a:t>
            </a:r>
            <a:r>
              <a:rPr lang="en-US" sz="6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_</a:t>
            </a:r>
            <a:r>
              <a:rPr lang="th-TH" sz="63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/ทั้งจำทั้งปรับ)</a:t>
            </a:r>
          </a:p>
          <a:p>
            <a:pPr marL="0" indent="0">
              <a:buNone/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เป็นความผิดอันยอมความได้</a:t>
            </a:r>
          </a:p>
          <a:p>
            <a:pPr marL="0" indent="0" algn="ctr">
              <a:buNone/>
              <a:defRPr/>
            </a:pPr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  <a:sym typeface="Wingdings"/>
              </a:rPr>
              <a:t>รวมถึง มาตรา ๒๙๕</a:t>
            </a:r>
            <a:endParaRPr lang="th-TH" sz="5400" b="1" dirty="0">
              <a:solidFill>
                <a:schemeClr val="accent2">
                  <a:lumMod val="50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1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8246" y="529711"/>
            <a:ext cx="9648092" cy="3233398"/>
          </a:xfrm>
        </p:spPr>
        <p:txBody>
          <a:bodyPr>
            <a:noAutofit/>
          </a:bodyPr>
          <a:lstStyle/>
          <a:p>
            <a:pPr algn="ctr"/>
            <a:r>
              <a:rPr lang="th-TH" sz="15000" b="1" dirty="0" smtClean="0">
                <a:solidFill>
                  <a:srgbClr val="D60093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มารู้จัก</a:t>
            </a:r>
            <a:r>
              <a:rPr lang="th-TH" sz="15000" b="1" dirty="0" smtClean="0">
                <a:solidFill>
                  <a:schemeClr val="accent5">
                    <a:lumMod val="7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กฎหมาย</a:t>
            </a:r>
            <a:r>
              <a:rPr lang="th-TH" sz="15000" b="1" dirty="0" smtClean="0">
                <a:solidFill>
                  <a:srgbClr val="D60093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กัน</a:t>
            </a:r>
            <a:endParaRPr lang="th-TH" sz="15000" b="1" dirty="0">
              <a:solidFill>
                <a:srgbClr val="D60093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6779">
            <a:off x="8189015" y="3009968"/>
            <a:ext cx="3574647" cy="33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68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4623793"/>
            <a:ext cx="10250906" cy="12164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กระบวนการช่วยเหลือผู้หญิงและบุคคลในครอบครัว</a:t>
            </a:r>
            <a:endParaRPr lang="th-TH" sz="48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3731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11" y="1104809"/>
            <a:ext cx="1973178" cy="28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772816"/>
            <a:ext cx="43924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571625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58267E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4800" b="1" dirty="0">
                <a:solidFill>
                  <a:srgbClr val="5F9127"/>
                </a:solidFill>
                <a:latin typeface="LilyUPC" pitchFamily="34" charset="-34"/>
                <a:cs typeface="LilyUPC" pitchFamily="34" charset="-34"/>
              </a:rPr>
              <a:t>บทบาทหน้าที่ของประชาชนในการ</a:t>
            </a:r>
            <a:r>
              <a:rPr lang="th-TH" sz="4800" b="1" dirty="0" smtClean="0">
                <a:solidFill>
                  <a:srgbClr val="5F9127"/>
                </a:solidFill>
                <a:latin typeface="LilyUPC" pitchFamily="34" charset="-34"/>
                <a:cs typeface="LilyUPC" pitchFamily="34" charset="-34"/>
              </a:rPr>
              <a:t>คุ้มครองผู้ถูกกระทำความรุนแรงในครอบครัว</a:t>
            </a:r>
            <a:endParaRPr lang="th-TH" sz="4800" b="1" dirty="0">
              <a:solidFill>
                <a:srgbClr val="5F9127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38313" y="1714500"/>
            <a:ext cx="9774814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rgbClr val="007033"/>
                </a:solidFill>
                <a:latin typeface="LilyUPC" pitchFamily="34" charset="-34"/>
                <a:cs typeface="LilyUPC" pitchFamily="34" charset="-34"/>
              </a:rPr>
              <a:t>  เมื่อพบเหตุ/ทราบ/เชื่อว่ามีเหตุความรุนแรง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๑. แจ้งเหตุต่อพนักงานเจ้าหน้าที่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4000" b="1" dirty="0" smtClean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(ตาม </a:t>
            </a:r>
            <a:r>
              <a:rPr lang="th-TH" sz="4000" b="1" dirty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ม.๕ พรบ.คุ้มครองผู้ถูกกระทำด้วยความรุนแรงฯ)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***</a:t>
            </a:r>
            <a:r>
              <a:rPr lang="th-TH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กระทำโดยสุจริตได้รับการคุ้มครองไม่ต้องรับผิด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๒. ห้ามเผยแพร่โฆษณาต่อสื่อสาธารณะ </a:t>
            </a:r>
            <a:r>
              <a:rPr lang="th-TH" sz="40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น่าจะเกิดความเสียหายแก่ผู้กระทำและผู้ถูกกระทำ</a:t>
            </a:r>
            <a:endParaRPr lang="th-TH" sz="4000" b="1" dirty="0">
              <a:solidFill>
                <a:srgbClr val="0070C0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th-TH" sz="4000" b="1" dirty="0" smtClean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(</a:t>
            </a:r>
            <a:r>
              <a:rPr lang="th-TH" sz="4000" b="1" dirty="0" smtClean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จำคุกไม่เกิน ๖ เดือน/ปรับไม่เกิน ๖๐,๐๐๐ บาท/ทั้งจำทั้งปรับ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dirty="0" smtClean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ตาม ม.๙ </a:t>
            </a:r>
            <a:r>
              <a:rPr lang="th-TH" sz="4000" b="1" dirty="0">
                <a:solidFill>
                  <a:srgbClr val="7734AA"/>
                </a:solidFill>
                <a:latin typeface="LilyUPC" pitchFamily="34" charset="-34"/>
                <a:cs typeface="LilyUPC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2214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5300" b="1" dirty="0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th-TH" sz="53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มาตรการคุ้มครองผู้ถูกกระทำ</a:t>
            </a:r>
            <a:br>
              <a:rPr lang="th-TH" sz="53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</a:br>
            <a:r>
              <a:rPr lang="th-TH" sz="53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  ด้วยความรุนแรงในครอบครัว</a:t>
            </a:r>
            <a:r>
              <a:rPr lang="th-TH" sz="54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5400" b="1" dirty="0">
                <a:solidFill>
                  <a:srgbClr val="CC00FF"/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th-TH" sz="5400" b="1" dirty="0">
                <a:solidFill>
                  <a:srgbClr val="CC00FF"/>
                </a:solidFill>
                <a:latin typeface="LilyUPC" pitchFamily="34" charset="-34"/>
                <a:cs typeface="LilyUPC" pitchFamily="34" charset="-34"/>
              </a:rPr>
            </a:br>
            <a:r>
              <a:rPr lang="th-TH" sz="4900" b="1" dirty="0">
                <a:solidFill>
                  <a:srgbClr val="4A206A"/>
                </a:solidFill>
                <a:latin typeface="LilyUPC" pitchFamily="34" charset="-34"/>
                <a:cs typeface="LilyUPC" pitchFamily="34" charset="-34"/>
              </a:rPr>
              <a:t>๑.การแจ้งเหตุและคุ้มครองเบื้องต้น</a:t>
            </a:r>
            <a:r>
              <a:rPr lang="th-TH" sz="4900" b="1" dirty="0">
                <a:solidFill>
                  <a:srgbClr val="00602B"/>
                </a:solidFill>
                <a:latin typeface="LilyUPC" pitchFamily="34" charset="-34"/>
                <a:cs typeface="LilyUPC" pitchFamily="34" charset="-34"/>
              </a:rPr>
              <a:t>(ชั้นพนักงานเจ้าหน้าที่) </a:t>
            </a:r>
            <a:endParaRPr lang="th-TH" sz="4900" b="1" dirty="0">
              <a:solidFill>
                <a:srgbClr val="4A206A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7827" name="Rectangle 7"/>
          <p:cNvSpPr>
            <a:spLocks noChangeArrowheads="1"/>
          </p:cNvSpPr>
          <p:nvPr/>
        </p:nvSpPr>
        <p:spPr bwMode="auto">
          <a:xfrm>
            <a:off x="1809750" y="2286000"/>
            <a:ext cx="3854450" cy="1436688"/>
          </a:xfrm>
          <a:prstGeom prst="rect">
            <a:avLst/>
          </a:prstGeom>
          <a:solidFill>
            <a:srgbClr val="A5CA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4000" b="1"/>
              <a:t> </a:t>
            </a:r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ม.๖ พนักงานเจ้าหน้าที่ </a:t>
            </a:r>
          </a:p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มีอำนาจคุ้มครองเบื้องต้น</a:t>
            </a:r>
          </a:p>
        </p:txBody>
      </p:sp>
      <p:sp>
        <p:nvSpPr>
          <p:cNvPr id="77828" name="Rectangle 8"/>
          <p:cNvSpPr>
            <a:spLocks noChangeArrowheads="1"/>
          </p:cNvSpPr>
          <p:nvPr/>
        </p:nvSpPr>
        <p:spPr bwMode="auto">
          <a:xfrm>
            <a:off x="6024563" y="2286000"/>
            <a:ext cx="4286250" cy="1428750"/>
          </a:xfrm>
          <a:prstGeom prst="rect">
            <a:avLst/>
          </a:prstGeom>
          <a:solidFill>
            <a:srgbClr val="A5CA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ม.๕ ผู้ถูกกระทำ/ผู้พบ/ทราบ</a:t>
            </a:r>
          </a:p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แจ้งเหตุต่อพนักงานเจ้าหน้าที่        </a:t>
            </a:r>
            <a:endParaRPr lang="en-US" sz="4000" b="1">
              <a:solidFill>
                <a:srgbClr val="00206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7810500" y="4286250"/>
            <a:ext cx="2571750" cy="2357438"/>
          </a:xfrm>
          <a:prstGeom prst="rect">
            <a:avLst/>
          </a:prstGeom>
          <a:solidFill>
            <a:srgbClr val="A5CA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ม ๙ ห้ามโฆษณา</a:t>
            </a:r>
          </a:p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เผยแพร่ต่อ</a:t>
            </a:r>
          </a:p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สาธารณชน</a:t>
            </a:r>
          </a:p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(๖เดือน ๖ หมื่น)</a:t>
            </a:r>
            <a:endParaRPr lang="en-US" sz="4000" b="1">
              <a:solidFill>
                <a:srgbClr val="00206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5381626" y="4286250"/>
            <a:ext cx="2143125" cy="2357438"/>
          </a:xfrm>
          <a:prstGeom prst="rect">
            <a:avLst/>
          </a:prstGeom>
          <a:solidFill>
            <a:srgbClr val="A5CA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ม.๗ ร้องขอ</a:t>
            </a:r>
          </a:p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คุ้มครอง</a:t>
            </a:r>
          </a:p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สวัสดิภาพต่อ</a:t>
            </a:r>
          </a:p>
          <a:p>
            <a:pPr algn="ctr"/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         ศาลเยาวชนฯ    </a:t>
            </a:r>
            <a:r>
              <a:rPr lang="th-TH" sz="4000" b="1">
                <a:solidFill>
                  <a:srgbClr val="002060"/>
                </a:solidFill>
              </a:rPr>
              <a:t>        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6381750" y="4000500"/>
            <a:ext cx="2643188" cy="571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6" name="Down Arrow 15"/>
          <p:cNvSpPr/>
          <p:nvPr/>
        </p:nvSpPr>
        <p:spPr>
          <a:xfrm>
            <a:off x="6381750" y="4000500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7" name="Down Arrow 16"/>
          <p:cNvSpPr/>
          <p:nvPr/>
        </p:nvSpPr>
        <p:spPr>
          <a:xfrm>
            <a:off x="9024939" y="4000500"/>
            <a:ext cx="7143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8" name="Down Arrow 17"/>
          <p:cNvSpPr/>
          <p:nvPr/>
        </p:nvSpPr>
        <p:spPr>
          <a:xfrm>
            <a:off x="7667625" y="3714750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9" name="Left Arrow 18"/>
          <p:cNvSpPr/>
          <p:nvPr/>
        </p:nvSpPr>
        <p:spPr>
          <a:xfrm>
            <a:off x="5667375" y="2928939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77836" name="Rectangle 7"/>
          <p:cNvSpPr>
            <a:spLocks noChangeArrowheads="1"/>
          </p:cNvSpPr>
          <p:nvPr/>
        </p:nvSpPr>
        <p:spPr bwMode="auto">
          <a:xfrm>
            <a:off x="1809751" y="3786188"/>
            <a:ext cx="3357563" cy="2857500"/>
          </a:xfrm>
          <a:prstGeom prst="rect">
            <a:avLst/>
          </a:prstGeom>
          <a:solidFill>
            <a:srgbClr val="A5CA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-เข้าไปในเคหสถาน</a:t>
            </a:r>
          </a:p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สอบถามข้อเท็จจริง</a:t>
            </a:r>
          </a:p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-จัดให้ผู้ถูกกระทำ</a:t>
            </a:r>
          </a:p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รับการตรวจรักษา/</a:t>
            </a:r>
          </a:p>
          <a:p>
            <a:r>
              <a:rPr lang="th-TH" sz="4000" b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รับคำปรึกษา/ร้องทุกข์</a:t>
            </a:r>
          </a:p>
        </p:txBody>
      </p:sp>
      <p:sp>
        <p:nvSpPr>
          <p:cNvPr id="13" name="Down Arrow 15"/>
          <p:cNvSpPr/>
          <p:nvPr/>
        </p:nvSpPr>
        <p:spPr>
          <a:xfrm>
            <a:off x="3381376" y="3714751"/>
            <a:ext cx="142875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76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202630"/>
            <a:ext cx="5015345" cy="922114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ผู้เสียหายเป็นผู้มีอำนาจร้องทุกข์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79576" y="1556793"/>
          <a:ext cx="793122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2003762"/>
              </p:ext>
            </p:extLst>
          </p:nvPr>
        </p:nvGraphicFramePr>
        <p:xfrm>
          <a:off x="2052432" y="1393451"/>
          <a:ext cx="8385511" cy="524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79135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/>
              <a:t>ระยะเวลาร้องทุกข์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ภายใน ๓ เดือน นับแต่ผู้ถูกกระทำอยู่ในวิสัยและโอกาสร้องทุกข์</a:t>
            </a:r>
          </a:p>
        </p:txBody>
      </p:sp>
    </p:spTree>
    <p:extLst>
      <p:ext uri="{BB962C8B-B14F-4D97-AF65-F5344CB8AC3E}">
        <p14:creationId xmlns:p14="http://schemas.microsoft.com/office/powerpoint/2010/main" val="263002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57188"/>
            <a:ext cx="8686800" cy="838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 การสอบสวนคดีความรุนแรงในครอบครัว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809750" y="1428751"/>
            <a:ext cx="8643938" cy="5072063"/>
          </a:xfrm>
        </p:spPr>
        <p:txBody>
          <a:bodyPr/>
          <a:lstStyle/>
          <a:p>
            <a:pPr eaLnBrk="1" hangingPunct="1"/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กระทำโดยเร็ว ฟ้องใน ๔๘</a:t>
            </a:r>
            <a:r>
              <a:rPr lang="en-US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ชม./ผัดฟ้อง</a:t>
            </a:r>
            <a:r>
              <a:rPr lang="en-US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๓   ๖</a:t>
            </a:r>
            <a:r>
              <a:rPr lang="en-US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วัน/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ขออนุญาตอัยการสูงสุด (ม.๘</a:t>
            </a:r>
            <a:r>
              <a:rPr lang="en-US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ว๑)</a:t>
            </a:r>
          </a:p>
          <a:p>
            <a:pPr eaLnBrk="1" hangingPunct="1"/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ส่งตัวผู้ต้องหาพร้อมสำนวนและความเห็น (ม.๘</a:t>
            </a:r>
            <a:r>
              <a:rPr lang="en-US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ว๑)</a:t>
            </a:r>
          </a:p>
          <a:p>
            <a:pPr eaLnBrk="1" hangingPunct="1"/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การสอบปากคำผู้เสียหาย + จิตแพทย์/นักจิตวิทยา/นักสังคมสงเคราะห์/ผู้ที่ผู้เสียหายร้องขอ(คนเดียว) (ม.๘</a:t>
            </a:r>
            <a:r>
              <a:rPr lang="en-US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ว๓)</a:t>
            </a:r>
          </a:p>
        </p:txBody>
      </p:sp>
      <p:sp>
        <p:nvSpPr>
          <p:cNvPr id="4" name="Multiply 3"/>
          <p:cNvSpPr/>
          <p:nvPr/>
        </p:nvSpPr>
        <p:spPr>
          <a:xfrm>
            <a:off x="8739189" y="1714500"/>
            <a:ext cx="357187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961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0" y="214314"/>
            <a:ext cx="6572250" cy="1000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th-TH" sz="4800" dirty="0">
                <a:solidFill>
                  <a:srgbClr val="4C216D"/>
                </a:solidFill>
                <a:latin typeface="LilyUPC" pitchFamily="34" charset="-34"/>
                <a:cs typeface="LilyUPC" pitchFamily="34" charset="-34"/>
              </a:rPr>
              <a:t> การพิพากษาคดี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1" y="1357314"/>
            <a:ext cx="8634413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440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ความผิดตามมาตรา ๔ (รวมถึง ฐานทำร้าย ม.๒๙๕)    </a:t>
            </a:r>
          </a:p>
          <a:p>
            <a:pPr eaLnBrk="1" hangingPunct="1">
              <a:lnSpc>
                <a:spcPct val="80000"/>
              </a:lnSpc>
            </a:pPr>
            <a:r>
              <a:rPr lang="th-TH" sz="440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-ศาลมีอำนาจกำหนดมาตรการปรับพฤติกรรมผู้กระทำผิดแทนการลงโทษได้ (ม.๑๒)</a:t>
            </a:r>
          </a:p>
          <a:p>
            <a:pPr eaLnBrk="1" hangingPunct="1">
              <a:lnSpc>
                <a:spcPct val="80000"/>
              </a:lnSpc>
            </a:pPr>
            <a:r>
              <a:rPr lang="th-TH" sz="4000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en-US" sz="4000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 </a:t>
            </a:r>
            <a:r>
              <a:rPr lang="en-US" sz="4400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**</a:t>
            </a:r>
            <a:r>
              <a:rPr lang="th-TH" sz="4400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วิธี</a:t>
            </a:r>
            <a:r>
              <a:rPr lang="th-TH" sz="4000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ฟื้นฟู/บำบัดรักษา/คุมความประพฤติ/ให้ชดใช้เงินช่วยเหลือบรรเททุกข์/ทำงานบริการสาธารณะ/ละเว้นการกระทำที่เป็นเหตุความรุนแรง/ทำทัณฑ์บนฯ/ตามระยะเวลาที่ศาลกำหนด</a:t>
            </a:r>
          </a:p>
        </p:txBody>
      </p:sp>
      <p:pic>
        <p:nvPicPr>
          <p:cNvPr id="44036" name="Picture 4" descr="OBJCT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"/>
            <a:ext cx="2286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28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764704"/>
            <a:ext cx="64087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405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0"/>
            <a:ext cx="8686800" cy="85725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 การยอมความ การถอนคำร้องทุกข์ การถอนฟ้อง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666876" y="857250"/>
            <a:ext cx="8829675" cy="6000750"/>
          </a:xfrm>
        </p:spPr>
        <p:txBody>
          <a:bodyPr>
            <a:normAutofit/>
          </a:bodyPr>
          <a:lstStyle/>
          <a:p>
            <a:pPr eaLnBrk="1" hangingPunct="1"/>
            <a:r>
              <a:rPr lang="th-TH" sz="44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ความผิดตาม ม.๔(รวมถึง ม.๒๙๕) คดีไม่ยุติทันที</a:t>
            </a:r>
            <a:endParaRPr lang="th-TH" sz="4400" b="1" dirty="0">
              <a:solidFill>
                <a:srgbClr val="FF6600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/>
            <a:r>
              <a:rPr lang="th-TH" sz="44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ยอมความ ถอนคำร้องทุกข์ ถอนฟ้อง ชั้นพนส.หรือ ชั้นศาล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b="1" dirty="0">
                <a:latin typeface="LilyUPC" pitchFamily="34" charset="-34"/>
                <a:cs typeface="LilyUPC" pitchFamily="34" charset="-34"/>
              </a:rPr>
              <a:t>    </a:t>
            </a:r>
            <a:r>
              <a:rPr lang="th-TH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-พนส.หรือศาล </a:t>
            </a:r>
            <a:r>
              <a:rPr lang="th-TH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ต้องจัดทำบันทึกข้อตกลงก่อนการยอมความ ถอนคำร้องทุกข์ ถอนฟ้อง กำหนดเงื่อนไขตามมาตรการแทนการลงโทษเพื่อปรับพฤติกรรมให้ผู้ต้องหาหรือจำเลยปฏิบัติก่อน (ม.๑๒ ว ๒)</a:t>
            </a:r>
            <a:r>
              <a:rPr lang="en-US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**</a:t>
            </a:r>
            <a:r>
              <a:rPr lang="th-TH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เงื่อนไขสำเร็จคดียุติ เงื่อนไขไม่สำเร็จดำเนินคดีต่อไป        (ม.๑๒ว๒)</a:t>
            </a:r>
            <a:endParaRPr lang="th-TH" sz="4000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endParaRPr lang="th-TH" sz="4000" b="1" dirty="0">
              <a:solidFill>
                <a:srgbClr val="0070C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08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3061" y="1090246"/>
            <a:ext cx="7285893" cy="20140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12000" b="1" dirty="0" smtClean="0">
                <a:solidFill>
                  <a:srgbClr val="7030A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กฎหมายอาญา</a:t>
            </a:r>
            <a:endParaRPr lang="th-TH" sz="12000" b="1" dirty="0">
              <a:solidFill>
                <a:srgbClr val="7030A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5709137"/>
            <a:ext cx="10515600" cy="467825"/>
          </a:xfrm>
        </p:spPr>
        <p:txBody>
          <a:bodyPr>
            <a:normAutofit lnSpcReduction="10000"/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82">
            <a:off x="8180360" y="3162190"/>
            <a:ext cx="2296889" cy="30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63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214314"/>
            <a:ext cx="8686800" cy="714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b="1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การยอมความ การถอนคำร้องทุกข์ การถอนฟ้อง(ต่อ)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1738314" y="1285876"/>
            <a:ext cx="8758237" cy="5357813"/>
          </a:xfrm>
        </p:spPr>
        <p:txBody>
          <a:bodyPr/>
          <a:lstStyle/>
          <a:p>
            <a:pPr eaLnBrk="1" hangingPunct="1"/>
            <a:r>
              <a:rPr lang="th-TH" sz="44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ยอมความ ถอนคำร้องทุกข์ ในชั้นพนักงานอัยการ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b="1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-อัยการส่งเรื่องให้ พนส.จัดทำบันทึกข้อตกลงก่อนการยอมความ การถอนคำร้องทุกข์กำหนดเงื่อนไขปรับพฤติกรรมผู้ต้องหา </a:t>
            </a:r>
            <a:r>
              <a:rPr lang="th-TH" sz="4000" b="1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(ม.๑๒ ว ๒)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**</a:t>
            </a:r>
            <a:r>
              <a:rPr lang="th-TH" sz="40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เงื่อนไขสำเร็จยุติคดี เงื่อนไขไม่สำเร็จดำเนินคดีต่อไป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sz="4000" b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  (ม.๑๒ ว ๒)</a:t>
            </a:r>
            <a:endParaRPr lang="th-TH" sz="400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0603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dirty="0">
                <a:latin typeface="TH Baijam" pitchFamily="2" charset="-34"/>
                <a:cs typeface="TH Baijam" pitchFamily="2" charset="-34"/>
              </a:rPr>
              <a:t>บันทึกข้อตกลงเบื้องต้นก่อนการยอมความ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>
                <a:solidFill>
                  <a:srgbClr val="9900CC"/>
                </a:solidFill>
              </a:rPr>
              <a:t>     </a:t>
            </a:r>
            <a:endParaRPr lang="th-TH" sz="4400" b="1">
              <a:solidFill>
                <a:srgbClr val="80008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666875" y="1700809"/>
            <a:ext cx="8858250" cy="4965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th-TH" sz="4000" b="1" dirty="0">
                <a:solidFill>
                  <a:srgbClr val="00602B"/>
                </a:solidFill>
                <a:latin typeface="LilyUPC" pitchFamily="34" charset="-34"/>
                <a:cs typeface="LilyUPC" pitchFamily="34" charset="-34"/>
              </a:rPr>
              <a:t>มาตรการปรับพฤติกรรมผู้กระทำก่อนการยอมความชั้นสอบสวน 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-กำหนดวิธีการฟื้นฟู/บำบัดรักษา/คุมความประพฤติ/ให้ชดใช้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เงินช่วยเหลือ/ทำงานบริการสังคม/ละเว้นการกระทำที่เป็นเหตุให้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เกิดความรุนแรงในครอบครัว/ทำทัณฑ์บน </a:t>
            </a:r>
            <a:r>
              <a:rPr lang="th-TH" sz="4000" b="1" dirty="0">
                <a:solidFill>
                  <a:srgbClr val="00602B"/>
                </a:solidFill>
                <a:latin typeface="LilyUPC" pitchFamily="34" charset="-34"/>
                <a:cs typeface="LilyUPC" pitchFamily="34" charset="-34"/>
              </a:rPr>
              <a:t>(ม.๑๒)                             </a:t>
            </a:r>
          </a:p>
          <a:p>
            <a:pPr eaLnBrk="0" hangingPunct="0">
              <a:defRPr/>
            </a:pPr>
            <a:r>
              <a:rPr lang="th-TH" sz="24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                                    </a:t>
            </a:r>
          </a:p>
          <a:p>
            <a:pPr eaLnBrk="0" hangingPunct="0">
              <a:defRPr/>
            </a:pPr>
            <a:r>
              <a:rPr lang="th-TH" sz="24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</a:t>
            </a:r>
          </a:p>
        </p:txBody>
      </p:sp>
      <p:sp>
        <p:nvSpPr>
          <p:cNvPr id="55301" name="Line 10"/>
          <p:cNvSpPr>
            <a:spLocks noChangeShapeType="1"/>
          </p:cNvSpPr>
          <p:nvPr/>
        </p:nvSpPr>
        <p:spPr bwMode="auto">
          <a:xfrm>
            <a:off x="6816725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Line 11"/>
          <p:cNvSpPr>
            <a:spLocks noChangeShapeType="1"/>
          </p:cNvSpPr>
          <p:nvPr/>
        </p:nvSpPr>
        <p:spPr bwMode="auto">
          <a:xfrm>
            <a:off x="6743700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36600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1" y="214314"/>
            <a:ext cx="8501063" cy="1500187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4C1F55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602B"/>
                </a:solidFill>
                <a:latin typeface="LilyUPC" pitchFamily="34" charset="-34"/>
                <a:cs typeface="LilyUPC" pitchFamily="34" charset="-34"/>
              </a:rPr>
              <a:t>ผลการปฏิบัติ/ไม่ปฏิบัติตามเงื่อนไขปรับความประพฤติก่อนการยอมความ/ถอนคำร้องทุกข์/ถอนฟ้อง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1809751" y="2286001"/>
            <a:ext cx="8501063" cy="4187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881189" y="2357439"/>
            <a:ext cx="4071937" cy="121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ปฏิบัติตามเงื่อนไข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ปรับความประพฤติครบถ้วน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8876" y="2357439"/>
            <a:ext cx="3929063" cy="121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ฝ่าฝืนไม่ปฏิบัติตามเงื่อนไข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ปรับความประพฤติ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1189" y="4000500"/>
            <a:ext cx="4071937" cy="2000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คดีอาญาฐานกระทำความรุนแรงในครอบครัว/ฐานทำร้ายร่างกาย ม.๒๙๕ ยุติ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8876" y="4000500"/>
            <a:ext cx="3929063" cy="2000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พนักงานสอบสวน/ศาล  ยกคดีขึ้นดำเนินการต่อไป(มาตรา ๑๒ ว ๒)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3881439" y="2071689"/>
            <a:ext cx="4357687" cy="714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3881439" y="2143126"/>
            <a:ext cx="714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8167689" y="2143126"/>
            <a:ext cx="714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3881439" y="3571876"/>
            <a:ext cx="714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8167689" y="3571876"/>
            <a:ext cx="714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809751" y="2286001"/>
            <a:ext cx="85010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th-TH" sz="2400" dirty="0"/>
          </a:p>
        </p:txBody>
      </p:sp>
      <p:sp>
        <p:nvSpPr>
          <p:cNvPr id="14" name="Down Arrow 13"/>
          <p:cNvSpPr/>
          <p:nvPr/>
        </p:nvSpPr>
        <p:spPr>
          <a:xfrm>
            <a:off x="6024564" y="1714500"/>
            <a:ext cx="714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0503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42876"/>
            <a:ext cx="9144000" cy="13573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4C216D"/>
                </a:solidFill>
                <a:latin typeface="LilyUPC" pitchFamily="34" charset="-34"/>
                <a:cs typeface="LilyUPC" pitchFamily="34" charset="-34"/>
              </a:rPr>
              <a:t>คดีคุ้มครองสวัสดิภาพตามพรบ.ศาลเยาวชนฯ         พ.ศ.๒๕๕๓ (หมวด ๑๕)</a:t>
            </a:r>
          </a:p>
        </p:txBody>
      </p:sp>
      <p:sp>
        <p:nvSpPr>
          <p:cNvPr id="6656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738313" y="1500189"/>
            <a:ext cx="8786812" cy="521493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th-TH" sz="4000" b="1">
                <a:solidFill>
                  <a:srgbClr val="7030A0"/>
                </a:solidFill>
              </a:rPr>
              <a:t> </a:t>
            </a:r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มาตรา ๑๗๒ คุ้มครองผู้ถูกกระทำด้วยความรุนแรง                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                  ในครอบครัว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-ผู้ถูกกระทำด้วยความรุนแรงในครอบครัวมีสิทธิร้องต่อศาล 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-กรณีผู้ถูกกระทำฯไม่อยู่ในสภาพหรือวิสัยที่จะร้องได้เอง 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008000"/>
                </a:solidFill>
                <a:latin typeface="LilyUPC" pitchFamily="34" charset="-34"/>
                <a:cs typeface="LilyUPC" pitchFamily="34" charset="-34"/>
              </a:rPr>
              <a:t>    </a:t>
            </a: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ญาติ พนักงานเจ้าหน้าที่ พนักงานสอบสวน </a:t>
            </a:r>
            <a:r>
              <a:rPr lang="th-TH" sz="4000" b="1" i="1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พนักงานอัยการ </a:t>
            </a: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องค์การซึ่งมีหน้าที่ช่วยเหลือประชาชนทางกฎหมาย องค์การซึ่งมีหน้าที่คุ้มครองสวัสดิภาพเด็กฯ หรือบุคคลอื่นใดเพื่อประโยชน์ของผู้เสียหายจะกระทำแทนก็ได้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660066"/>
                </a:solidFill>
                <a:latin typeface="LilyUPC" pitchFamily="34" charset="-34"/>
                <a:cs typeface="LilyUPC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260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5001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4C216D"/>
                </a:solidFill>
                <a:latin typeface="LilyUPC" pitchFamily="34" charset="-34"/>
                <a:cs typeface="LilyUPC" pitchFamily="34" charset="-34"/>
              </a:rPr>
              <a:t>คดีคุ้มครองสวัสดิภาพตามพรบ.ศาลเยาวชนฯ </a:t>
            </a:r>
            <a:br>
              <a:rPr lang="th-TH" b="1" dirty="0">
                <a:solidFill>
                  <a:srgbClr val="4C216D"/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>
                <a:solidFill>
                  <a:srgbClr val="4C216D"/>
                </a:solidFill>
                <a:latin typeface="LilyUPC" pitchFamily="34" charset="-34"/>
                <a:cs typeface="LilyUPC" pitchFamily="34" charset="-34"/>
              </a:rPr>
              <a:t>พ.ศ.๒๕๕๓(หมวด ๑๕)</a:t>
            </a:r>
          </a:p>
        </p:txBody>
      </p:sp>
      <p:sp>
        <p:nvSpPr>
          <p:cNvPr id="67587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952625" y="1857375"/>
            <a:ext cx="7715250" cy="46434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มาตรา ๑๗๙ คุ้มครองเด็กที่ถูกปฏิบัติโดยมิชอบตาม          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กฎหมายคุ้มครองเด็ก</a:t>
            </a:r>
          </a:p>
          <a:p>
            <a:pPr eaLnBrk="1" hangingPunct="1">
              <a:buFontTx/>
              <a:buNone/>
            </a:pPr>
            <a:r>
              <a:rPr lang="th-TH" sz="400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>
                <a:solidFill>
                  <a:srgbClr val="0037A4"/>
                </a:solidFill>
                <a:latin typeface="LilyUPC" pitchFamily="34" charset="-34"/>
                <a:cs typeface="LilyUPC" pitchFamily="34" charset="-34"/>
              </a:rPr>
              <a:t>-เด็กหรือผู้ปกครองอาจร้องต่อศาลเยาวชนฯ ได้ </a:t>
            </a:r>
          </a:p>
          <a:p>
            <a:pPr eaLnBrk="1" hangingPunct="1">
              <a:buFontTx/>
              <a:buNone/>
            </a:pPr>
            <a:r>
              <a:rPr lang="th-TH" sz="4000" b="1">
                <a:solidFill>
                  <a:srgbClr val="0037A4"/>
                </a:solidFill>
                <a:latin typeface="LilyUPC" pitchFamily="34" charset="-34"/>
                <a:cs typeface="LilyUPC" pitchFamily="34" charset="-34"/>
              </a:rPr>
              <a:t>   และให้นำ ม.๑๗๒ มาใช้โดยอนุโลม</a:t>
            </a:r>
          </a:p>
        </p:txBody>
      </p:sp>
    </p:spTree>
    <p:extLst>
      <p:ext uri="{BB962C8B-B14F-4D97-AF65-F5344CB8AC3E}">
        <p14:creationId xmlns:p14="http://schemas.microsoft.com/office/powerpoint/2010/main" val="3257882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4744"/>
            <a:ext cx="8229600" cy="2592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000" dirty="0">
                <a:latin typeface="TH Baijam" pitchFamily="2" charset="-34"/>
                <a:cs typeface="TH Baijam" pitchFamily="2" charset="-34"/>
              </a:rPr>
              <a:t/>
            </a:r>
            <a:br>
              <a:rPr lang="th-TH" sz="6000" dirty="0">
                <a:latin typeface="TH Baijam" pitchFamily="2" charset="-34"/>
                <a:cs typeface="TH Baijam" pitchFamily="2" charset="-34"/>
              </a:rPr>
            </a:br>
            <a:r>
              <a:rPr lang="th-TH" sz="6000" dirty="0">
                <a:latin typeface="TH Baijam" pitchFamily="2" charset="-34"/>
                <a:cs typeface="TH Baijam" pitchFamily="2" charset="-34"/>
              </a:rPr>
              <a:t>ศาลสั่งห้ามผู้กระทำความรุนแรง</a:t>
            </a:r>
            <a:br>
              <a:rPr lang="th-TH" sz="6000" dirty="0">
                <a:latin typeface="TH Baijam" pitchFamily="2" charset="-34"/>
                <a:cs typeface="TH Baijam" pitchFamily="2" charset="-34"/>
              </a:rPr>
            </a:br>
            <a:r>
              <a:rPr lang="th-TH" sz="6000" dirty="0">
                <a:latin typeface="TH Baijam" pitchFamily="2" charset="-34"/>
                <a:cs typeface="TH Baijam" pitchFamily="2" charset="-34"/>
              </a:rPr>
              <a:t>ในครอบครัว</a:t>
            </a:r>
            <a:br>
              <a:rPr lang="th-TH" sz="6000" dirty="0">
                <a:latin typeface="TH Baijam" pitchFamily="2" charset="-34"/>
                <a:cs typeface="TH Baijam" pitchFamily="2" charset="-34"/>
              </a:rPr>
            </a:br>
            <a:endParaRPr lang="th-TH" sz="6000" dirty="0"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05065"/>
            <a:ext cx="8229600" cy="2121099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4656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2656"/>
            <a:ext cx="431405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76672"/>
            <a:ext cx="374441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406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32657"/>
            <a:ext cx="6984775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683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764704"/>
            <a:ext cx="7088400" cy="519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10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620688"/>
            <a:ext cx="648071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2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6601" y="1149928"/>
            <a:ext cx="4495800" cy="28540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000" dirty="0" smtClean="0"/>
              <a:t>ความผิดเกี่ยวกับเพศ</a:t>
            </a:r>
            <a:endParaRPr lang="th-TH" sz="6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655" y="3006436"/>
            <a:ext cx="3232872" cy="33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3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764705"/>
            <a:ext cx="5616623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959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2876"/>
            <a:ext cx="9144000" cy="785813"/>
          </a:xfrm>
          <a:solidFill>
            <a:srgbClr val="D1B3E7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h-TH" sz="4800" dirty="0">
                <a:solidFill>
                  <a:srgbClr val="4C216D"/>
                </a:solidFill>
              </a:rPr>
              <a:t>   </a:t>
            </a:r>
            <a:r>
              <a:rPr lang="th-TH" sz="4900" dirty="0">
                <a:solidFill>
                  <a:srgbClr val="4C216D"/>
                </a:solidFill>
                <a:latin typeface="LilyUPC" pitchFamily="34" charset="-34"/>
                <a:cs typeface="LilyUPC" pitchFamily="34" charset="-34"/>
              </a:rPr>
              <a:t>การคุ้มครองสวัสดิภาพโดยศาลเยาวชนและครอบครัว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8313" y="1143000"/>
            <a:ext cx="8786812" cy="5715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th-TH" sz="4000" dirty="0">
                <a:solidFill>
                  <a:srgbClr val="5F2987"/>
                </a:solidFill>
              </a:rPr>
              <a:t>  </a:t>
            </a:r>
            <a:r>
              <a:rPr lang="th-TH" sz="4300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ศาลทำการไต่สวนและมีอำนาจออกคำสั่งคุ้มครองสวัสดิภาพ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4300" dirty="0">
                <a:solidFill>
                  <a:srgbClr val="5F2987"/>
                </a:solidFill>
                <a:latin typeface="LilyUPC" pitchFamily="34" charset="-34"/>
                <a:cs typeface="LilyUPC" pitchFamily="34" charset="-34"/>
              </a:rPr>
              <a:t>     </a:t>
            </a:r>
            <a:r>
              <a:rPr lang="th-TH" sz="43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ห้ามผู้กระทำความรุนแรงในครอบครัว หรือผู้ทำทารุณกรรมเด็ก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-เสพสุราหรือสิ่งมืนเมา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-เข้าใกล้ที่อยู่อาศัยหรือที่ทำงานของผู้ร้อง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-ใช้หรือครอบครองทรัพย์สิน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-กระทำการที่นำไปสู่การทำความรุนแรงในครอบครัว         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  หรือการทำทารุณกรรมเด็ก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-เข้ารับคำปรึกษาแนะนำจากศูนย์ให้คำปรึกษาแนะนำ หรือ  </a:t>
            </a:r>
          </a:p>
          <a:p>
            <a:pPr algn="l">
              <a:lnSpc>
                <a:spcPct val="80000"/>
              </a:lnSpc>
              <a:defRPr/>
            </a:pPr>
            <a:r>
              <a:rPr lang="th-TH" sz="4300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       สถานพยาบาล หรือหน่วยงานอื่นใด (ม.๑๗๔)</a:t>
            </a:r>
          </a:p>
          <a:p>
            <a:pPr>
              <a:lnSpc>
                <a:spcPct val="80000"/>
              </a:lnSpc>
              <a:defRPr/>
            </a:pPr>
            <a:r>
              <a:rPr lang="th-TH" sz="4300" dirty="0">
                <a:solidFill>
                  <a:srgbClr val="9900FF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300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*</a:t>
            </a:r>
            <a:r>
              <a:rPr lang="th-TH" sz="4300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ทั้งนี้ตามระยะเวลาที่ศาลเห็นสมควรแต่ไม่เกินหกเดือน                  </a:t>
            </a:r>
          </a:p>
          <a:p>
            <a:pPr>
              <a:lnSpc>
                <a:spcPct val="80000"/>
              </a:lnSpc>
              <a:defRPr/>
            </a:pPr>
            <a:r>
              <a:rPr lang="th-TH" sz="4300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   และคำสั่งศาลเป็นที่สุด</a:t>
            </a:r>
          </a:p>
          <a:p>
            <a:pPr>
              <a:lnSpc>
                <a:spcPct val="80000"/>
              </a:lnSpc>
              <a:defRPr/>
            </a:pPr>
            <a:endParaRPr lang="th-TH" sz="3600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12208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1524000" y="1428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FF0000"/>
                </a:solidFill>
              </a:rPr>
              <a:t> </a:t>
            </a:r>
            <a:r>
              <a:rPr lang="th-TH" sz="3200" b="1" dirty="0">
                <a:solidFill>
                  <a:schemeClr val="accent3">
                    <a:lumMod val="75000"/>
                  </a:schemeClr>
                </a:solidFill>
                <a:latin typeface="LilyUPC" pitchFamily="34" charset="-34"/>
                <a:cs typeface="LilyUPC" pitchFamily="34" charset="-34"/>
              </a:rPr>
              <a:t>ผังการดำเนินคดีคุ้มครอง</a:t>
            </a:r>
            <a:r>
              <a:rPr lang="th-TH" sz="3200" b="1" dirty="0" err="1">
                <a:solidFill>
                  <a:schemeClr val="accent3">
                    <a:lumMod val="75000"/>
                  </a:schemeClr>
                </a:solidFill>
                <a:latin typeface="LilyUPC" pitchFamily="34" charset="-34"/>
                <a:cs typeface="LilyUPC" pitchFamily="34" charset="-34"/>
              </a:rPr>
              <a:t>สวัสดิ</a:t>
            </a:r>
            <a:r>
              <a:rPr lang="th-TH" sz="3200" b="1" dirty="0">
                <a:solidFill>
                  <a:schemeClr val="accent3">
                    <a:lumMod val="75000"/>
                  </a:schemeClr>
                </a:solidFill>
                <a:latin typeface="LilyUPC" pitchFamily="34" charset="-34"/>
                <a:cs typeface="LilyUPC" pitchFamily="34" charset="-34"/>
              </a:rPr>
              <a:t>ภาพตาม </a:t>
            </a:r>
            <a:r>
              <a:rPr lang="th-TH" sz="3200" b="1" dirty="0" err="1">
                <a:solidFill>
                  <a:schemeClr val="accent3">
                    <a:lumMod val="75000"/>
                  </a:schemeClr>
                </a:solidFill>
                <a:latin typeface="LilyUPC" pitchFamily="34" charset="-34"/>
                <a:cs typeface="LilyUPC" pitchFamily="34" charset="-34"/>
              </a:rPr>
              <a:t>พรบ.</a:t>
            </a:r>
            <a:r>
              <a:rPr lang="th-TH" sz="3200" b="1" dirty="0">
                <a:solidFill>
                  <a:schemeClr val="accent3">
                    <a:lumMod val="75000"/>
                  </a:schemeClr>
                </a:solidFill>
                <a:latin typeface="LilyUPC" pitchFamily="34" charset="-34"/>
                <a:cs typeface="LilyUPC" pitchFamily="34" charset="-34"/>
              </a:rPr>
              <a:t>ศาลเยาวชนและครอบครัวฯ๕๓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381626" y="714376"/>
            <a:ext cx="1800225" cy="1077913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LilyUPC" pitchFamily="34" charset="-34"/>
                <a:cs typeface="LilyUPC" pitchFamily="34" charset="-34"/>
              </a:rPr>
              <a:t>ศาลเยาวชนและครอบครัว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7381876" y="714375"/>
            <a:ext cx="3071813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LilyUPC" pitchFamily="34" charset="-34"/>
                <a:cs typeface="LilyUPC" pitchFamily="34" charset="-34"/>
              </a:rPr>
              <a:t>ญาติ/พนจ./พนส./อัยการ/องค์การ/บุคคลอื่นใด </a:t>
            </a:r>
          </a:p>
        </p:txBody>
      </p:sp>
      <p:sp>
        <p:nvSpPr>
          <p:cNvPr id="37893" name="Line 10"/>
          <p:cNvSpPr>
            <a:spLocks noChangeShapeType="1"/>
          </p:cNvSpPr>
          <p:nvPr/>
        </p:nvSpPr>
        <p:spPr bwMode="auto">
          <a:xfrm flipH="1">
            <a:off x="5310188" y="2500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894" name="Line 13"/>
          <p:cNvSpPr>
            <a:spLocks noChangeShapeType="1"/>
          </p:cNvSpPr>
          <p:nvPr/>
        </p:nvSpPr>
        <p:spPr bwMode="auto">
          <a:xfrm>
            <a:off x="2595563" y="2714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073275" y="3203576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4024314" y="2000251"/>
            <a:ext cx="2435225" cy="523875"/>
          </a:xfrm>
          <a:prstGeom prst="rect">
            <a:avLst/>
          </a:prstGeom>
          <a:solidFill>
            <a:srgbClr val="B6E08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latin typeface="LilyUPC" pitchFamily="34" charset="-34"/>
                <a:cs typeface="LilyUPC" pitchFamily="34" charset="-34"/>
              </a:rPr>
              <a:t>สั่งคุ้มครองสวัสดิภาพ</a:t>
            </a: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6667500" y="2000251"/>
            <a:ext cx="928688" cy="5238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LilyUPC" pitchFamily="34" charset="-34"/>
                <a:cs typeface="LilyUPC" pitchFamily="34" charset="-34"/>
              </a:rPr>
              <a:t>ไต่สวน</a:t>
            </a:r>
          </a:p>
        </p:txBody>
      </p:sp>
      <p:sp>
        <p:nvSpPr>
          <p:cNvPr id="37898" name="Text Box 22"/>
          <p:cNvSpPr txBox="1">
            <a:spLocks noChangeArrowheads="1"/>
          </p:cNvSpPr>
          <p:nvPr/>
        </p:nvSpPr>
        <p:spPr bwMode="auto">
          <a:xfrm>
            <a:off x="3224214" y="44275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7899" name="Text Box 25"/>
          <p:cNvSpPr txBox="1">
            <a:spLocks noChangeArrowheads="1"/>
          </p:cNvSpPr>
          <p:nvPr/>
        </p:nvSpPr>
        <p:spPr bwMode="auto">
          <a:xfrm>
            <a:off x="7810500" y="2000251"/>
            <a:ext cx="857250" cy="523875"/>
          </a:xfrm>
          <a:prstGeom prst="rect">
            <a:avLst/>
          </a:prstGeom>
          <a:solidFill>
            <a:srgbClr val="E296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LilyUPC" pitchFamily="34" charset="-34"/>
                <a:cs typeface="LilyUPC" pitchFamily="34" charset="-34"/>
              </a:rPr>
              <a:t>ฉุกเฉิน</a:t>
            </a:r>
          </a:p>
        </p:txBody>
      </p:sp>
      <p:sp>
        <p:nvSpPr>
          <p:cNvPr id="37900" name="Text Box 27"/>
          <p:cNvSpPr txBox="1">
            <a:spLocks noChangeArrowheads="1"/>
          </p:cNvSpPr>
          <p:nvPr/>
        </p:nvSpPr>
        <p:spPr bwMode="auto">
          <a:xfrm>
            <a:off x="2024064" y="2928939"/>
            <a:ext cx="1214437" cy="523875"/>
          </a:xfrm>
          <a:prstGeom prst="rect">
            <a:avLst/>
          </a:prstGeom>
          <a:solidFill>
            <a:srgbClr val="C7E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 </a:t>
            </a:r>
            <a:r>
              <a:rPr lang="th-TH" b="1">
                <a:latin typeface="LilyUPC" pitchFamily="34" charset="-34"/>
                <a:cs typeface="LilyUPC" pitchFamily="34" charset="-34"/>
              </a:rPr>
              <a:t>ผู้กระทำฯ</a:t>
            </a:r>
          </a:p>
        </p:txBody>
      </p:sp>
      <p:sp>
        <p:nvSpPr>
          <p:cNvPr id="37901" name="Line 31"/>
          <p:cNvSpPr>
            <a:spLocks noChangeShapeType="1"/>
          </p:cNvSpPr>
          <p:nvPr/>
        </p:nvSpPr>
        <p:spPr bwMode="auto">
          <a:xfrm>
            <a:off x="8167688" y="2714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02" name="Line 33"/>
          <p:cNvSpPr>
            <a:spLocks noChangeShapeType="1"/>
          </p:cNvSpPr>
          <p:nvPr/>
        </p:nvSpPr>
        <p:spPr bwMode="auto">
          <a:xfrm>
            <a:off x="5310188" y="3857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4533" name="Text Box 41"/>
          <p:cNvSpPr txBox="1">
            <a:spLocks noChangeArrowheads="1"/>
          </p:cNvSpPr>
          <p:nvPr/>
        </p:nvSpPr>
        <p:spPr bwMode="auto">
          <a:xfrm>
            <a:off x="6738938" y="3857626"/>
            <a:ext cx="1357312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dirty="0"/>
              <a:t> </a:t>
            </a:r>
            <a:r>
              <a:rPr lang="th-TH" sz="2400" b="1" dirty="0">
                <a:latin typeface="LilyUPC" pitchFamily="34" charset="-34"/>
                <a:cs typeface="LilyUPC" pitchFamily="34" charset="-34"/>
              </a:rPr>
              <a:t>นักสังคมฯ/นักจิต/พนจ.</a:t>
            </a:r>
          </a:p>
        </p:txBody>
      </p:sp>
      <p:sp>
        <p:nvSpPr>
          <p:cNvPr id="37904" name="Text Box 55"/>
          <p:cNvSpPr txBox="1">
            <a:spLocks noChangeArrowheads="1"/>
          </p:cNvSpPr>
          <p:nvPr/>
        </p:nvSpPr>
        <p:spPr bwMode="auto">
          <a:xfrm>
            <a:off x="4381501" y="2928939"/>
            <a:ext cx="1928813" cy="954087"/>
          </a:xfrm>
          <a:prstGeom prst="rect">
            <a:avLst/>
          </a:prstGeom>
          <a:solidFill>
            <a:srgbClr val="C7A1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latin typeface="LilyUPC" pitchFamily="34" charset="-34"/>
                <a:cs typeface="LilyUPC" pitchFamily="34" charset="-34"/>
              </a:rPr>
              <a:t>ผู้ถูกกระทำฯ/เด็ก/ผู้ปกครอง</a:t>
            </a:r>
          </a:p>
        </p:txBody>
      </p:sp>
      <p:sp>
        <p:nvSpPr>
          <p:cNvPr id="37905" name="Line 56"/>
          <p:cNvSpPr>
            <a:spLocks noChangeShapeType="1"/>
          </p:cNvSpPr>
          <p:nvPr/>
        </p:nvSpPr>
        <p:spPr bwMode="auto">
          <a:xfrm>
            <a:off x="7113588" y="6156325"/>
            <a:ext cx="0" cy="215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7906" name="Line 57"/>
          <p:cNvSpPr>
            <a:spLocks noChangeShapeType="1"/>
          </p:cNvSpPr>
          <p:nvPr/>
        </p:nvSpPr>
        <p:spPr bwMode="auto">
          <a:xfrm>
            <a:off x="7185025" y="6156325"/>
            <a:ext cx="0" cy="215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4539" name="Text Box 60"/>
          <p:cNvSpPr txBox="1">
            <a:spLocks noChangeArrowheads="1"/>
          </p:cNvSpPr>
          <p:nvPr/>
        </p:nvSpPr>
        <p:spPr bwMode="auto">
          <a:xfrm>
            <a:off x="7524751" y="2928938"/>
            <a:ext cx="1285875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แจ้งคำสั่ง</a:t>
            </a:r>
          </a:p>
        </p:txBody>
      </p:sp>
      <p:sp>
        <p:nvSpPr>
          <p:cNvPr id="37908" name="Text Box 62"/>
          <p:cNvSpPr txBox="1">
            <a:spLocks noChangeArrowheads="1"/>
          </p:cNvSpPr>
          <p:nvPr/>
        </p:nvSpPr>
        <p:spPr bwMode="auto">
          <a:xfrm>
            <a:off x="2024063" y="3571876"/>
            <a:ext cx="1714500" cy="461963"/>
          </a:xfrm>
          <a:prstGeom prst="rect">
            <a:avLst/>
          </a:prstGeom>
          <a:solidFill>
            <a:srgbClr val="D8F67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LilyUPC" pitchFamily="34" charset="-34"/>
                <a:cs typeface="LilyUPC" pitchFamily="34" charset="-34"/>
              </a:rPr>
              <a:t>ห้ามเสพสิ่งมึนเมา</a:t>
            </a:r>
          </a:p>
        </p:txBody>
      </p:sp>
      <p:cxnSp>
        <p:nvCxnSpPr>
          <p:cNvPr id="55" name="Straight Connector 54"/>
          <p:cNvCxnSpPr>
            <a:stCxn id="37894" idx="0"/>
            <a:endCxn id="37901" idx="0"/>
          </p:cNvCxnSpPr>
          <p:nvPr/>
        </p:nvCxnSpPr>
        <p:spPr>
          <a:xfrm rot="16200000" flipH="1">
            <a:off x="5381626" y="-73024"/>
            <a:ext cx="1587" cy="557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81876" y="3643314"/>
            <a:ext cx="16430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1" name="Line 13"/>
          <p:cNvSpPr>
            <a:spLocks noChangeShapeType="1"/>
          </p:cNvSpPr>
          <p:nvPr/>
        </p:nvSpPr>
        <p:spPr bwMode="auto">
          <a:xfrm>
            <a:off x="9024938" y="3643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12" name="Line 13"/>
          <p:cNvSpPr>
            <a:spLocks noChangeShapeType="1"/>
          </p:cNvSpPr>
          <p:nvPr/>
        </p:nvSpPr>
        <p:spPr bwMode="auto">
          <a:xfrm>
            <a:off x="8167688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738313" y="714375"/>
            <a:ext cx="3429000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dirty="0">
                <a:latin typeface="LilyUPC" pitchFamily="34" charset="-34"/>
                <a:cs typeface="LilyUPC" pitchFamily="34" charset="-34"/>
              </a:rPr>
              <a:t> </a:t>
            </a:r>
            <a:r>
              <a:rPr lang="th-TH" b="1" dirty="0">
                <a:latin typeface="LilyUPC" pitchFamily="34" charset="-34"/>
                <a:cs typeface="LilyUPC" pitchFamily="34" charset="-34"/>
              </a:rPr>
              <a:t>ผู้ถูกกระทำด้วยความรุนแรง   ในครอบครัว/เด็กหรือผู้ปกครอง</a:t>
            </a:r>
          </a:p>
        </p:txBody>
      </p:sp>
      <p:sp>
        <p:nvSpPr>
          <p:cNvPr id="37914" name="Text Box 16"/>
          <p:cNvSpPr txBox="1">
            <a:spLocks noChangeArrowheads="1"/>
          </p:cNvSpPr>
          <p:nvPr/>
        </p:nvSpPr>
        <p:spPr bwMode="auto">
          <a:xfrm>
            <a:off x="8882064" y="2000251"/>
            <a:ext cx="1285875" cy="52387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LilyUPC" pitchFamily="34" charset="-34"/>
                <a:cs typeface="LilyUPC" pitchFamily="34" charset="-34"/>
              </a:rPr>
              <a:t> ยกคำร้อง</a:t>
            </a:r>
          </a:p>
        </p:txBody>
      </p:sp>
      <p:sp>
        <p:nvSpPr>
          <p:cNvPr id="37915" name="Text Box 62"/>
          <p:cNvSpPr txBox="1">
            <a:spLocks noChangeArrowheads="1"/>
          </p:cNvSpPr>
          <p:nvPr/>
        </p:nvSpPr>
        <p:spPr bwMode="auto">
          <a:xfrm>
            <a:off x="2024063" y="4143376"/>
            <a:ext cx="1928812" cy="461963"/>
          </a:xfrm>
          <a:prstGeom prst="rect">
            <a:avLst/>
          </a:prstGeom>
          <a:solidFill>
            <a:srgbClr val="D8F67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LilyUPC" pitchFamily="34" charset="-34"/>
                <a:cs typeface="LilyUPC" pitchFamily="34" charset="-34"/>
              </a:rPr>
              <a:t>ห้ามเข้าใกล้ที่อยู่/งาน</a:t>
            </a:r>
          </a:p>
        </p:txBody>
      </p:sp>
      <p:sp>
        <p:nvSpPr>
          <p:cNvPr id="37916" name="Text Box 62"/>
          <p:cNvSpPr txBox="1">
            <a:spLocks noChangeArrowheads="1"/>
          </p:cNvSpPr>
          <p:nvPr/>
        </p:nvSpPr>
        <p:spPr bwMode="auto">
          <a:xfrm>
            <a:off x="2024064" y="5286376"/>
            <a:ext cx="2643187" cy="461963"/>
          </a:xfrm>
          <a:prstGeom prst="rect">
            <a:avLst/>
          </a:prstGeom>
          <a:solidFill>
            <a:srgbClr val="D8F67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latin typeface="LilyUPC" pitchFamily="34" charset="-34"/>
                <a:cs typeface="LilyUPC" pitchFamily="34" charset="-34"/>
              </a:rPr>
              <a:t>ห้ามใช้/ครอบครองทรัพย์สิน</a:t>
            </a:r>
          </a:p>
        </p:txBody>
      </p:sp>
      <p:sp>
        <p:nvSpPr>
          <p:cNvPr id="37917" name="Text Box 62"/>
          <p:cNvSpPr txBox="1">
            <a:spLocks noChangeArrowheads="1"/>
          </p:cNvSpPr>
          <p:nvPr/>
        </p:nvSpPr>
        <p:spPr bwMode="auto">
          <a:xfrm>
            <a:off x="2024063" y="4714876"/>
            <a:ext cx="2214562" cy="461963"/>
          </a:xfrm>
          <a:prstGeom prst="rect">
            <a:avLst/>
          </a:prstGeom>
          <a:solidFill>
            <a:srgbClr val="D8F67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latin typeface="LilyUPC" pitchFamily="34" charset="-34"/>
                <a:cs typeface="LilyUPC" pitchFamily="34" charset="-34"/>
              </a:rPr>
              <a:t>ห้ามกระทำการที่เป็นเหตุ</a:t>
            </a:r>
          </a:p>
        </p:txBody>
      </p:sp>
      <p:sp>
        <p:nvSpPr>
          <p:cNvPr id="37918" name="Text Box 62"/>
          <p:cNvSpPr txBox="1">
            <a:spLocks noChangeArrowheads="1"/>
          </p:cNvSpPr>
          <p:nvPr/>
        </p:nvSpPr>
        <p:spPr bwMode="auto">
          <a:xfrm>
            <a:off x="4524376" y="5857876"/>
            <a:ext cx="1285875" cy="830263"/>
          </a:xfrm>
          <a:prstGeom prst="rect">
            <a:avLst/>
          </a:prstGeom>
          <a:solidFill>
            <a:srgbClr val="D8F67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LilyUPC" pitchFamily="34" charset="-34"/>
                <a:cs typeface="LilyUPC" pitchFamily="34" charset="-34"/>
              </a:rPr>
              <a:t>รับคำปรึกษาแนะนำ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596064" y="4929188"/>
            <a:ext cx="1571625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ติดตาม/กำกับ/รายงานศาล</a:t>
            </a:r>
          </a:p>
        </p:txBody>
      </p:sp>
      <p:sp>
        <p:nvSpPr>
          <p:cNvPr id="37920" name="Text Box 55"/>
          <p:cNvSpPr txBox="1">
            <a:spLocks noChangeArrowheads="1"/>
          </p:cNvSpPr>
          <p:nvPr/>
        </p:nvSpPr>
        <p:spPr bwMode="auto">
          <a:xfrm>
            <a:off x="4381501" y="4071938"/>
            <a:ext cx="1928813" cy="830262"/>
          </a:xfrm>
          <a:prstGeom prst="rect">
            <a:avLst/>
          </a:prstGeom>
          <a:solidFill>
            <a:srgbClr val="E1CCF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LilyUPC" pitchFamily="34" charset="-34"/>
                <a:cs typeface="LilyUPC" pitchFamily="34" charset="-34"/>
              </a:rPr>
              <a:t>รับคำปรึกษา/อบรม/บำบัด/ฟื้นฟู</a:t>
            </a:r>
          </a:p>
        </p:txBody>
      </p:sp>
      <p:sp>
        <p:nvSpPr>
          <p:cNvPr id="37921" name="Text Box 60"/>
          <p:cNvSpPr txBox="1">
            <a:spLocks noChangeArrowheads="1"/>
          </p:cNvSpPr>
          <p:nvPr/>
        </p:nvSpPr>
        <p:spPr bwMode="auto">
          <a:xfrm>
            <a:off x="2024063" y="5857876"/>
            <a:ext cx="2286000" cy="830263"/>
          </a:xfrm>
          <a:prstGeom prst="rect">
            <a:avLst/>
          </a:prstGeom>
          <a:solidFill>
            <a:srgbClr val="D8F67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LilyUPC" pitchFamily="34" charset="-34"/>
                <a:cs typeface="LilyUPC" pitchFamily="34" charset="-34"/>
              </a:rPr>
              <a:t>ให้จ่ายค่าอุปการะเลี้ยงดู/  เงินช่วยเหลือบรรเทาทุกข์</a:t>
            </a: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953125" y="6143626"/>
            <a:ext cx="92868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แก้คำสั่ง</a:t>
            </a: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6953250" y="6143626"/>
            <a:ext cx="8572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จับ/ขัง</a:t>
            </a:r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7953375" y="6143626"/>
            <a:ext cx="12144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คำสั่งสิ้นสุด</a:t>
            </a:r>
          </a:p>
        </p:txBody>
      </p:sp>
      <p:sp>
        <p:nvSpPr>
          <p:cNvPr id="37925" name="Line 13"/>
          <p:cNvSpPr>
            <a:spLocks noChangeShapeType="1"/>
          </p:cNvSpPr>
          <p:nvPr/>
        </p:nvSpPr>
        <p:spPr bwMode="auto">
          <a:xfrm>
            <a:off x="2595563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26" name="Line 13"/>
          <p:cNvSpPr>
            <a:spLocks noChangeShapeType="1"/>
          </p:cNvSpPr>
          <p:nvPr/>
        </p:nvSpPr>
        <p:spPr bwMode="auto">
          <a:xfrm>
            <a:off x="7381875" y="4714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27" name="Line 13"/>
          <p:cNvSpPr>
            <a:spLocks noChangeShapeType="1"/>
          </p:cNvSpPr>
          <p:nvPr/>
        </p:nvSpPr>
        <p:spPr bwMode="auto">
          <a:xfrm>
            <a:off x="6381750" y="5929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28" name="Line 33"/>
          <p:cNvSpPr>
            <a:spLocks noChangeShapeType="1"/>
          </p:cNvSpPr>
          <p:nvPr/>
        </p:nvSpPr>
        <p:spPr bwMode="auto">
          <a:xfrm>
            <a:off x="7381875" y="3643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29" name="Line 13"/>
          <p:cNvSpPr>
            <a:spLocks noChangeShapeType="1"/>
          </p:cNvSpPr>
          <p:nvPr/>
        </p:nvSpPr>
        <p:spPr bwMode="auto">
          <a:xfrm>
            <a:off x="2595563" y="3929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30" name="Line 13"/>
          <p:cNvSpPr>
            <a:spLocks noChangeShapeType="1"/>
          </p:cNvSpPr>
          <p:nvPr/>
        </p:nvSpPr>
        <p:spPr bwMode="auto">
          <a:xfrm>
            <a:off x="2595563" y="4500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31" name="Line 13"/>
          <p:cNvSpPr>
            <a:spLocks noChangeShapeType="1"/>
          </p:cNvSpPr>
          <p:nvPr/>
        </p:nvSpPr>
        <p:spPr bwMode="auto">
          <a:xfrm>
            <a:off x="2595563" y="5072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7932" name="Line 13"/>
          <p:cNvSpPr>
            <a:spLocks noChangeShapeType="1"/>
          </p:cNvSpPr>
          <p:nvPr/>
        </p:nvSpPr>
        <p:spPr bwMode="auto">
          <a:xfrm>
            <a:off x="2595563" y="5643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3" name="Text Box 60"/>
          <p:cNvSpPr txBox="1">
            <a:spLocks noChangeArrowheads="1"/>
          </p:cNvSpPr>
          <p:nvPr/>
        </p:nvSpPr>
        <p:spPr bwMode="auto">
          <a:xfrm>
            <a:off x="8310563" y="3857626"/>
            <a:ext cx="1357312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ฝ่ายปกครอง /ตำรวจ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6381751" y="5929314"/>
            <a:ext cx="21431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5" name="Line 13"/>
          <p:cNvSpPr>
            <a:spLocks noChangeShapeType="1"/>
          </p:cNvSpPr>
          <p:nvPr/>
        </p:nvSpPr>
        <p:spPr bwMode="auto">
          <a:xfrm>
            <a:off x="8524875" y="5929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cxnSp>
        <p:nvCxnSpPr>
          <p:cNvPr id="90" name="Straight Connector 89"/>
          <p:cNvCxnSpPr/>
          <p:nvPr/>
        </p:nvCxnSpPr>
        <p:spPr>
          <a:xfrm rot="10800000">
            <a:off x="7596188" y="2214564"/>
            <a:ext cx="2079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8667751" y="2214564"/>
            <a:ext cx="2079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37918" idx="1"/>
            <a:endCxn id="37921" idx="3"/>
          </p:cNvCxnSpPr>
          <p:nvPr/>
        </p:nvCxnSpPr>
        <p:spPr>
          <a:xfrm rot="10800000">
            <a:off x="4310063" y="6273800"/>
            <a:ext cx="2143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9" name="Line 10"/>
          <p:cNvSpPr>
            <a:spLocks noChangeShapeType="1"/>
          </p:cNvSpPr>
          <p:nvPr/>
        </p:nvSpPr>
        <p:spPr bwMode="auto">
          <a:xfrm flipH="1">
            <a:off x="7381875" y="5715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cxnSp>
        <p:nvCxnSpPr>
          <p:cNvPr id="101" name="Straight Connector 100"/>
          <p:cNvCxnSpPr/>
          <p:nvPr/>
        </p:nvCxnSpPr>
        <p:spPr>
          <a:xfrm rot="10800000">
            <a:off x="6453188" y="2214564"/>
            <a:ext cx="2079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Down Arrow 109"/>
          <p:cNvSpPr/>
          <p:nvPr/>
        </p:nvSpPr>
        <p:spPr>
          <a:xfrm>
            <a:off x="7096125" y="1785938"/>
            <a:ext cx="714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9" name="Right Arrow 58"/>
          <p:cNvSpPr/>
          <p:nvPr/>
        </p:nvSpPr>
        <p:spPr>
          <a:xfrm>
            <a:off x="5167313" y="1143001"/>
            <a:ext cx="2143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0" name="Left Arrow 59"/>
          <p:cNvSpPr/>
          <p:nvPr/>
        </p:nvSpPr>
        <p:spPr>
          <a:xfrm>
            <a:off x="7167563" y="1143001"/>
            <a:ext cx="214312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8310564" y="4929188"/>
            <a:ext cx="2071687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จับผู้ฝ่าฝืนตามหมายศาลขังไม่เกิน ๑ เดือน</a:t>
            </a:r>
          </a:p>
        </p:txBody>
      </p:sp>
      <p:sp>
        <p:nvSpPr>
          <p:cNvPr id="37945" name="Line 13"/>
          <p:cNvSpPr>
            <a:spLocks noChangeShapeType="1"/>
          </p:cNvSpPr>
          <p:nvPr/>
        </p:nvSpPr>
        <p:spPr bwMode="auto">
          <a:xfrm>
            <a:off x="9024938" y="4714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9453564" y="5786438"/>
            <a:ext cx="928687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ปล่อย</a:t>
            </a:r>
          </a:p>
          <a:p>
            <a:pPr algn="ctr">
              <a:defRPr/>
            </a:pPr>
            <a:r>
              <a:rPr lang="th-TH" sz="2400" b="1" dirty="0">
                <a:latin typeface="LilyUPC" pitchFamily="34" charset="-34"/>
                <a:cs typeface="LilyUPC" pitchFamily="34" charset="-34"/>
              </a:rPr>
              <a:t>ชั่วคราว</a:t>
            </a:r>
          </a:p>
        </p:txBody>
      </p:sp>
    </p:spTree>
    <p:extLst>
      <p:ext uri="{BB962C8B-B14F-4D97-AF65-F5344CB8AC3E}">
        <p14:creationId xmlns:p14="http://schemas.microsoft.com/office/powerpoint/2010/main" val="188326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ลูกศรโค้งขึ้น 6"/>
          <p:cNvSpPr/>
          <p:nvPr/>
        </p:nvSpPr>
        <p:spPr>
          <a:xfrm>
            <a:off x="5565420" y="4255820"/>
            <a:ext cx="3589867" cy="13546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02" y="2679717"/>
            <a:ext cx="3676462" cy="363218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95" y="264695"/>
            <a:ext cx="475247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30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บริการด้านสาธารณสุข ด้านการแพทย์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832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57252"/>
            <a:ext cx="9144000" cy="751115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th-TH" sz="4500" b="1" dirty="0">
                <a:solidFill>
                  <a:srgbClr val="FF0000"/>
                </a:solidFill>
                <a:cs typeface="LilyUPC" pitchFamily="34" charset="-34"/>
              </a:rPr>
              <a:t>ความผิดเกี่ยวกับการทำแท้ง (ยุติการตั้งครรภ์)</a:t>
            </a:r>
            <a:endParaRPr lang="th-TH" sz="4500" dirty="0">
              <a:solidFill>
                <a:srgbClr val="FF0000"/>
              </a:solidFill>
              <a:cs typeface="LilyUPC" pitchFamily="34" charset="-34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828801" y="1608367"/>
            <a:ext cx="8523515" cy="4392385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 b="1" dirty="0">
                <a:solidFill>
                  <a:srgbClr val="9149C7"/>
                </a:solidFill>
                <a:cs typeface="LilyUPC" panose="020B0604020202020204" pitchFamily="34" charset="-34"/>
              </a:rPr>
              <a:t>หญิงทำให้ตนเองแท้งลูก/ยอมให้ผู้อื่นทำให้ตนแท้งลูก                                                   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(ม.๓๐๑ จำ ๓ ปี-๖.๐๐๐</a:t>
            </a:r>
            <a:r>
              <a:rPr lang="en-US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-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)</a:t>
            </a:r>
          </a:p>
          <a:p>
            <a:pPr eaLnBrk="1" hangingPunct="1"/>
            <a:r>
              <a:rPr lang="th-TH" sz="3600" b="1" dirty="0">
                <a:solidFill>
                  <a:srgbClr val="9149C7"/>
                </a:solidFill>
                <a:cs typeface="LilyUPC" panose="020B0604020202020204" pitchFamily="34" charset="-34"/>
              </a:rPr>
              <a:t>ผู้ใดทำให้หญิงแท้งลูกโดยหญิงนั้นยินยอม                                                                     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(ม.๓๐๒ จำ ๕ ปี-๑๐,๐๐๐</a:t>
            </a:r>
            <a:r>
              <a:rPr lang="en-US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-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 /สาหัส-ตาย โทษหนัก)</a:t>
            </a:r>
          </a:p>
          <a:p>
            <a:pPr eaLnBrk="1" hangingPunct="1"/>
            <a:r>
              <a:rPr lang="th-TH" sz="3600" b="1" dirty="0">
                <a:solidFill>
                  <a:srgbClr val="9149C7"/>
                </a:solidFill>
                <a:cs typeface="LilyUPC" panose="020B0604020202020204" pitchFamily="34" charset="-34"/>
              </a:rPr>
              <a:t>ผู้ใดทำให้หญิงแท้งลูกโดยหญิงนั้นไม่ยินยอม                                                              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(ม.๓๐๓ จำ ๗ ปี-๑๔,๐๐๐</a:t>
            </a:r>
            <a:r>
              <a:rPr lang="en-US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-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 /สาหัส-ตาย โทษหนัก)</a:t>
            </a:r>
          </a:p>
          <a:p>
            <a:pPr eaLnBrk="1" hangingPunct="1"/>
            <a:r>
              <a:rPr lang="th-TH" sz="3600" b="1" dirty="0">
                <a:solidFill>
                  <a:srgbClr val="9149C7"/>
                </a:solidFill>
                <a:cs typeface="LilyUPC" panose="020B0604020202020204" pitchFamily="34" charset="-34"/>
              </a:rPr>
              <a:t>ผู้ใดเพียงแต่พยายามกระทำความผิดตามมาตรา ๓๐๑ หรือมาตรา ๓๐๒ วรรคแรก </a:t>
            </a:r>
            <a:r>
              <a:rPr lang="th-TH" sz="3600" b="1" dirty="0">
                <a:solidFill>
                  <a:srgbClr val="72AF2F"/>
                </a:solidFill>
                <a:cs typeface="LilyUPC" panose="020B0604020202020204" pitchFamily="34" charset="-34"/>
              </a:rPr>
              <a:t>(ไม่ต้องรับโทษ)</a:t>
            </a:r>
          </a:p>
        </p:txBody>
      </p:sp>
    </p:spTree>
    <p:extLst>
      <p:ext uri="{BB962C8B-B14F-4D97-AF65-F5344CB8AC3E}">
        <p14:creationId xmlns:p14="http://schemas.microsoft.com/office/powerpoint/2010/main" val="1725598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57250"/>
            <a:ext cx="9144000" cy="631372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4500" b="1" dirty="0">
                <a:solidFill>
                  <a:srgbClr val="FF9900"/>
                </a:solidFill>
                <a:cs typeface="+mn-cs"/>
              </a:rPr>
              <a:t> </a:t>
            </a:r>
            <a:r>
              <a:rPr lang="th-TH" sz="36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th-TH" sz="4050" b="1" dirty="0">
                <a:solidFill>
                  <a:srgbClr val="FF0000"/>
                </a:solidFill>
                <a:cs typeface="LilyUPC" pitchFamily="34" charset="-34"/>
              </a:rPr>
              <a:t>ข้อยกเว้นความผิดการทำแท้ง (ยุติการตั้งครรภ์)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4" y="1488622"/>
            <a:ext cx="8414657" cy="4512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3600" b="1" dirty="0">
                <a:solidFill>
                  <a:srgbClr val="9149C7"/>
                </a:solidFill>
                <a:cs typeface="LilyUPC" pitchFamily="34" charset="-34"/>
              </a:rPr>
              <a:t>แพทย์เป็นผู้ยุติการตั้งครรภ์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9149C7"/>
                </a:solidFill>
                <a:cs typeface="LilyUPC" pitchFamily="34" charset="-34"/>
              </a:rPr>
              <a:t>หญิงยินยอมให้ยุติการตั้งครรภ์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9149C7"/>
                </a:solidFill>
                <a:cs typeface="LilyUPC" pitchFamily="34" charset="-34"/>
              </a:rPr>
              <a:t>มีเหตุตามกรณี</a:t>
            </a:r>
            <a:r>
              <a:rPr lang="th-TH" sz="3600" dirty="0">
                <a:solidFill>
                  <a:srgbClr val="9149C7"/>
                </a:solidFill>
                <a:cs typeface="LilyUPC" pitchFamily="34" charset="-34"/>
              </a:rPr>
              <a:t> </a:t>
            </a:r>
            <a:endParaRPr lang="en-US" sz="3600" dirty="0">
              <a:solidFill>
                <a:srgbClr val="9149C7"/>
              </a:solidFill>
              <a:cs typeface="LilyUPC" pitchFamily="34" charset="-34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LilyUPC" pitchFamily="34" charset="-34"/>
              </a:rPr>
              <a:t>  </a:t>
            </a:r>
            <a:r>
              <a:rPr lang="th-TH" sz="3600" b="1" dirty="0" smtClean="0">
                <a:solidFill>
                  <a:srgbClr val="00B050"/>
                </a:solidFill>
                <a:cs typeface="LilyUPC" pitchFamily="34" charset="-34"/>
              </a:rPr>
              <a:t>๑</a:t>
            </a:r>
            <a:r>
              <a:rPr lang="en-US" sz="3600" b="1" dirty="0">
                <a:solidFill>
                  <a:srgbClr val="00B050"/>
                </a:solidFill>
                <a:cs typeface="LilyUPC" pitchFamily="34" charset="-34"/>
              </a:rPr>
              <a:t>) </a:t>
            </a:r>
            <a:r>
              <a:rPr lang="th-TH" sz="3600" b="1" dirty="0">
                <a:solidFill>
                  <a:srgbClr val="00B050"/>
                </a:solidFill>
                <a:cs typeface="LilyUPC" pitchFamily="34" charset="-34"/>
              </a:rPr>
              <a:t>จำเป็นต้องกระทำเนื่องจากสุขภาพของหญิงนั้น หรือ</a:t>
            </a:r>
            <a:endParaRPr lang="en-US" sz="3600" b="1" dirty="0">
              <a:solidFill>
                <a:srgbClr val="00B050"/>
              </a:solidFill>
              <a:cs typeface="LilyUPC" pitchFamily="34" charset="-34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>
                <a:solidFill>
                  <a:srgbClr val="00B050"/>
                </a:solidFill>
                <a:cs typeface="LilyUPC" pitchFamily="34" charset="-34"/>
              </a:rPr>
              <a:t>  </a:t>
            </a:r>
            <a:r>
              <a:rPr lang="th-TH" sz="3600" b="1" dirty="0">
                <a:solidFill>
                  <a:srgbClr val="00B050"/>
                </a:solidFill>
                <a:cs typeface="LilyUPC" pitchFamily="34" charset="-34"/>
              </a:rPr>
              <a:t> ๒</a:t>
            </a:r>
            <a:r>
              <a:rPr lang="en-US" sz="3600" b="1" dirty="0">
                <a:solidFill>
                  <a:srgbClr val="00B050"/>
                </a:solidFill>
                <a:cs typeface="LilyUPC" pitchFamily="34" charset="-34"/>
              </a:rPr>
              <a:t>) </a:t>
            </a:r>
            <a:r>
              <a:rPr lang="th-TH" sz="3600" b="1" dirty="0">
                <a:solidFill>
                  <a:srgbClr val="00B050"/>
                </a:solidFill>
                <a:cs typeface="LilyUPC" pitchFamily="34" charset="-34"/>
              </a:rPr>
              <a:t>หญิงมีครรภ์เนื่องจากการกระทำความผิดอาญา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h-TH" sz="3600" b="1" dirty="0">
                <a:solidFill>
                  <a:srgbClr val="00B050"/>
                </a:solidFill>
                <a:cs typeface="LilyUPC" pitchFamily="34" charset="-34"/>
              </a:rPr>
              <a:t>         (ถูกข่มขืน/ถูกกระทำชำเรา/ถูกพาไปเพื่อการอนาจาร)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LilyUPC" pitchFamily="34" charset="-34"/>
              </a:rPr>
              <a:t>     </a:t>
            </a:r>
            <a:r>
              <a:rPr lang="th-TH" sz="4050" b="1" dirty="0">
                <a:solidFill>
                  <a:srgbClr val="FF0000"/>
                </a:solidFill>
                <a:cs typeface="LilyUPC" pitchFamily="34" charset="-34"/>
              </a:rPr>
              <a:t>หญิงและแพทย์ผู้กระทำไม่มีความผิด</a:t>
            </a:r>
            <a:r>
              <a:rPr lang="en-US" sz="4050" b="1" dirty="0">
                <a:solidFill>
                  <a:srgbClr val="FF0000"/>
                </a:solidFill>
                <a:cs typeface="LilyUPC" pitchFamily="34" charset="-34"/>
              </a:rPr>
              <a:t> </a:t>
            </a:r>
            <a:r>
              <a:rPr lang="th-TH" sz="4050" b="1" dirty="0">
                <a:solidFill>
                  <a:srgbClr val="FF0000"/>
                </a:solidFill>
                <a:cs typeface="LilyUPC" pitchFamily="34" charset="-34"/>
              </a:rPr>
              <a:t>(มาตรา ๓๐๕)</a:t>
            </a:r>
            <a:r>
              <a:rPr lang="en-US" sz="4050" b="1" dirty="0">
                <a:solidFill>
                  <a:srgbClr val="FF0000"/>
                </a:solidFill>
                <a:cs typeface="LilyUPC" pitchFamily="34" charset="-34"/>
              </a:rPr>
              <a:t>              </a:t>
            </a:r>
          </a:p>
          <a:p>
            <a:pPr eaLnBrk="1" hangingPunct="1">
              <a:defRPr/>
            </a:pPr>
            <a:endParaRPr lang="th-TH" sz="4050" dirty="0">
              <a:solidFill>
                <a:srgbClr val="FF0000"/>
              </a:solidFill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1959429" y="5113564"/>
            <a:ext cx="391887" cy="391886"/>
          </a:xfrm>
          <a:prstGeom prst="star7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4086183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24" y="2132857"/>
            <a:ext cx="6965245" cy="194421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</a:rPr>
              <a:t>พระราชบัญญัติการป้องกันและแก้ไข</a:t>
            </a:r>
            <a:r>
              <a:rPr lang="th-TH" b="1" dirty="0" smtClean="0">
                <a:solidFill>
                  <a:schemeClr val="tx1"/>
                </a:solidFill>
              </a:rPr>
              <a:t>ปัญหาการ</a:t>
            </a:r>
            <a:r>
              <a:rPr lang="th-TH" b="1" dirty="0">
                <a:solidFill>
                  <a:schemeClr val="tx1"/>
                </a:solidFill>
              </a:rPr>
              <a:t>ตั้งครรภ์ในวัยรุ่น พ.ศ. ๒๕๕๙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75747"/>
            <a:ext cx="10515600" cy="1701216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81754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87676" y="908721"/>
          <a:ext cx="6196013" cy="481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09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39617" y="908721"/>
          <a:ext cx="7056784" cy="481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51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79418"/>
              </p:ext>
            </p:extLst>
          </p:nvPr>
        </p:nvGraphicFramePr>
        <p:xfrm>
          <a:off x="838200" y="410308"/>
          <a:ext cx="10515600" cy="629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2260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D781-ECDC-4B29-A9A8-62A265A4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b="1" dirty="0">
                <a:highlight>
                  <a:srgbClr val="FFFF00"/>
                </a:highlight>
              </a:rPr>
              <a:t>กฎกระทรวง </a:t>
            </a:r>
            <a:br>
              <a:rPr lang="th-TH" b="1" dirty="0">
                <a:highlight>
                  <a:srgbClr val="FFFF00"/>
                </a:highlight>
              </a:rPr>
            </a:br>
            <a:r>
              <a:rPr lang="th-TH" b="1" dirty="0">
                <a:highlight>
                  <a:srgbClr val="FFFF00"/>
                </a:highlight>
              </a:rPr>
              <a:t>กำหนดประเภทของสถานบริการ</a:t>
            </a:r>
            <a:br>
              <a:rPr lang="th-TH" b="1" dirty="0">
                <a:highlight>
                  <a:srgbClr val="FFFF00"/>
                </a:highlight>
              </a:rPr>
            </a:br>
            <a:r>
              <a:rPr lang="th-TH" b="1" dirty="0">
                <a:highlight>
                  <a:srgbClr val="FFFF00"/>
                </a:highlight>
              </a:rPr>
              <a:t>และการดำเนินการของสถานบริการ </a:t>
            </a:r>
            <a:br>
              <a:rPr lang="th-TH" b="1" dirty="0">
                <a:highlight>
                  <a:srgbClr val="FFFF00"/>
                </a:highlight>
              </a:rPr>
            </a:br>
            <a:r>
              <a:rPr lang="th-TH" b="1" dirty="0">
                <a:highlight>
                  <a:srgbClr val="FFFF00"/>
                </a:highlight>
              </a:rPr>
              <a:t>ในการป้องกันและแก้ไขปัญหาการตั้งครรภ์</a:t>
            </a:r>
            <a:br>
              <a:rPr lang="th-TH" b="1" dirty="0">
                <a:highlight>
                  <a:srgbClr val="FFFF00"/>
                </a:highlight>
              </a:rPr>
            </a:br>
            <a:r>
              <a:rPr lang="th-TH" b="1" dirty="0">
                <a:highlight>
                  <a:srgbClr val="FFFF00"/>
                </a:highlight>
              </a:rPr>
              <a:t>ในวัยรุ่น พ.ศ.๒๕๖๒ </a:t>
            </a: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041" y="3789040"/>
            <a:ext cx="38164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712C-DE09-42AF-95F9-B0FF7446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1047649"/>
          </a:xfrm>
        </p:spPr>
        <p:txBody>
          <a:bodyPr>
            <a:normAutofit/>
          </a:bodyPr>
          <a:lstStyle/>
          <a:p>
            <a:pPr algn="ctr"/>
            <a:r>
              <a:rPr lang="th-TH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ผู้รับบริการวัยรุ่นมีสิทธิตัดสินใจด้วยตนเอง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385070-63C5-4C5F-AF10-51B6B6503E4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340769"/>
          <a:ext cx="7886700" cy="483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2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ลูกศรโค้งขึ้น 6"/>
          <p:cNvSpPr/>
          <p:nvPr/>
        </p:nvSpPr>
        <p:spPr>
          <a:xfrm>
            <a:off x="5565420" y="4255820"/>
            <a:ext cx="3589867" cy="13546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95" y="264695"/>
            <a:ext cx="4752473" cy="36576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06" y="1900989"/>
            <a:ext cx="3725966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2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15C3E0-BEDA-49DA-9982-12D56E17F3A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340769"/>
          <a:ext cx="7886700" cy="413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6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589446-029C-4EBA-A241-7CEAE6B0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76673"/>
            <a:ext cx="7886700" cy="1454005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/>
              <a:t/>
            </a:r>
            <a:br>
              <a:rPr lang="th-TH" b="1" dirty="0"/>
            </a:br>
            <a:r>
              <a:rPr lang="th-TH" sz="4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พ.ร.บ.ยาเสพติดให้โทษ พ.ศ. ๒๕๒๒  ม.๙๔</a:t>
            </a:r>
            <a:r>
              <a:rPr lang="en-US" sz="4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49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sz="49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9BAB31-3DD5-4E0D-B679-52086329BD4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2226469"/>
          <a:ext cx="7886700" cy="393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0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0C64-0A0F-45BD-9333-5ECD50F8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8316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สถานพยาบาล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34C9-C5F7-4D59-A2B2-4BF2563B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56792"/>
            <a:ext cx="7886700" cy="50405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/>
              <a:t>โรงพยาบาล หรือคลินิก</a:t>
            </a:r>
          </a:p>
          <a:p>
            <a:r>
              <a:rPr lang="th-TH" sz="4000" b="1" dirty="0"/>
              <a:t>ทั้งภาครัฐและเอกชน</a:t>
            </a:r>
          </a:p>
          <a:p>
            <a:r>
              <a:rPr lang="th-TH" sz="4000" b="1" dirty="0"/>
              <a:t>ที่ได้รับอนุญาตให้บำบัดรักษาผู้ติดยาเสพติด</a:t>
            </a:r>
          </a:p>
          <a:p>
            <a:r>
              <a:rPr lang="th-TH" sz="4000" b="1" dirty="0"/>
              <a:t>ตามพระราชบัญญัติยาเสพติดให้โทษ พ.ศ. ๒๕๒๒ และประกาศกระทรวงสาธารณสุข ฉบับที่ ๙๖ (พ.ศ. ๒๕๓๑) เรื่อง หลักเกณฑ์การขอจัดตั้งสถานพยาบาลตามพระราชบัญญัติยาเสพติดให้โทษ พ.ศ. ๒๕๒๒</a:t>
            </a:r>
          </a:p>
        </p:txBody>
      </p:sp>
    </p:spTree>
    <p:extLst>
      <p:ext uri="{BB962C8B-B14F-4D97-AF65-F5344CB8AC3E}">
        <p14:creationId xmlns:p14="http://schemas.microsoft.com/office/powerpoint/2010/main" val="23072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589446-029C-4EBA-A241-7CEAE6B0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14" y="199583"/>
            <a:ext cx="7886700" cy="922636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/>
              <a:t/>
            </a:r>
            <a:br>
              <a:rPr lang="th-TH" b="1" dirty="0"/>
            </a:br>
            <a:r>
              <a:rPr lang="th-TH" sz="4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พ.ร.บ.ยาเสพติดให้โทษ พ.ศ. ๒๕๒๒  ม.๙๔</a:t>
            </a:r>
            <a:r>
              <a:rPr lang="en-US" sz="4900" b="1" dirty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49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sz="49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9BAB31-3DD5-4E0D-B679-52086329B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67190"/>
              </p:ext>
            </p:extLst>
          </p:nvPr>
        </p:nvGraphicFramePr>
        <p:xfrm>
          <a:off x="725631" y="1593273"/>
          <a:ext cx="11244696" cy="50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2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3330-6762-4E1A-950B-46258C17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74988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000" dirty="0"/>
              <a:t>พ.ร.บ.ฟื้นฟูสมรรถภาพผู้ติดยาเสพติด พ.ศ. ๒๕๔๕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E0819C-BF4C-4CC0-9E7F-FDB37E3CF8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85704" y="2226469"/>
          <a:ext cx="7953647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7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81A-4CB6-4136-9656-F0E2DF07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6504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ประเภทยาเสพติดตามกฎหมายฟื้นฟูสมรรถภาพฯ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E0385F-F4BC-474B-883D-D1AF79B3059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781591"/>
          <a:ext cx="7886700" cy="370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2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4AE1F4-042C-4FE5-AE60-357F059877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476251"/>
          <a:ext cx="7886700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BA561ED-9BE1-49CB-BFEB-EC9C6C76ED5D}"/>
              </a:ext>
            </a:extLst>
          </p:cNvPr>
          <p:cNvSpPr/>
          <p:nvPr/>
        </p:nvSpPr>
        <p:spPr>
          <a:xfrm>
            <a:off x="2711624" y="2420888"/>
            <a:ext cx="336376" cy="515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95791"/>
            <a:ext cx="10515600" cy="1045987"/>
          </a:xfrm>
        </p:spPr>
        <p:txBody>
          <a:bodyPr>
            <a:normAutofit/>
          </a:bodyPr>
          <a:lstStyle/>
          <a:p>
            <a:pPr algn="ctr"/>
            <a:r>
              <a:rPr lang="th-TH" sz="6000" dirty="0" smtClean="0"/>
              <a:t>ข่มขืนกระทำชำเรา ม.๑(๑๘)</a:t>
            </a:r>
            <a:endParaRPr lang="th-TH" sz="60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838199" y="1354666"/>
          <a:ext cx="11060289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2508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CD45-B23C-484A-8527-16B61E78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54359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/>
              <a:t>แนวทางการปฏิบัติงานฟื้นฟูสมรรถภาพผู้ติดยาเสพติด</a:t>
            </a:r>
            <a:endParaRPr lang="en-US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AF4710-EBB7-4694-9252-E57C36FE03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12010" y="836712"/>
          <a:ext cx="78867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6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3330-6762-4E1A-950B-46258C17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729"/>
            <a:ext cx="7886700" cy="165238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000" dirty="0"/>
              <a:t>พ.ร.บ.ฟื้นฟูสมรรถภาพผู้ติดยาเสพติด พ.ศ. ๒๕๔๕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E0819C-BF4C-4CC0-9E7F-FDB37E3CF8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85704" y="2226469"/>
          <a:ext cx="7953647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8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24" y="817583"/>
            <a:ext cx="6965245" cy="8832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/>
              <a:t>พระราชบัญญัติสุขภาพจิต พ.ศ. ๒๕๕๑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87676" y="1927150"/>
          <a:ext cx="6196013" cy="416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2987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476250"/>
          <a:ext cx="8335838" cy="61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3890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69006"/>
            <a:ext cx="8208912" cy="9717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</a:rPr>
              <a:t>บุคคลที่ผิดปกติทางจิต ต้องรับบำบัดรักษา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99657" y="1556792"/>
          <a:ext cx="6196013" cy="423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2271853" y="1426001"/>
          <a:ext cx="7640571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87700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/>
              <a:t>หน้าที่ผู้พบเห็น (ม.๒๓)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พบบุคคล </a:t>
            </a:r>
            <a:r>
              <a:rPr lang="th-TH" sz="4000" b="1" i="1" dirty="0">
                <a:solidFill>
                  <a:srgbClr val="FF0000"/>
                </a:solidFill>
              </a:rPr>
              <a:t>มีภาวะอันตราย</a:t>
            </a:r>
            <a:r>
              <a:rPr lang="th-TH" sz="4000" b="1" dirty="0"/>
              <a:t> หรือ </a:t>
            </a:r>
            <a:r>
              <a:rPr lang="th-TH" sz="4000" b="1" i="1" dirty="0">
                <a:solidFill>
                  <a:srgbClr val="FF0000"/>
                </a:solidFill>
              </a:rPr>
              <a:t>มีความจำเป็นต้องบำบัดรักษา </a:t>
            </a:r>
          </a:p>
          <a:p>
            <a:r>
              <a:rPr lang="th-TH" sz="4000" b="1" dirty="0"/>
              <a:t>แจ้งต่อพนักงานเจ้าหน้าที่/ปกครอง/ตำรวจ</a:t>
            </a:r>
          </a:p>
          <a:p>
            <a:r>
              <a:rPr lang="th-TH" sz="4000" b="1" dirty="0"/>
              <a:t>โดยไม่ชักช้า</a:t>
            </a:r>
          </a:p>
        </p:txBody>
      </p:sp>
    </p:spTree>
    <p:extLst>
      <p:ext uri="{BB962C8B-B14F-4D97-AF65-F5344CB8AC3E}">
        <p14:creationId xmlns:p14="http://schemas.microsoft.com/office/powerpoint/2010/main" val="29866664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/>
              <a:t>หน้าที่พนักงานเจ้าหน้าที่/ฝ่ายปกครอง/ตำรวจ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843735"/>
          </a:xfrm>
        </p:spPr>
        <p:txBody>
          <a:bodyPr>
            <a:normAutofit lnSpcReduction="10000"/>
          </a:bodyPr>
          <a:lstStyle/>
          <a:p>
            <a:r>
              <a:rPr lang="th-TH" sz="4000" b="1" dirty="0"/>
              <a:t>ได้รับแจ้งหรือพบบุคคล </a:t>
            </a:r>
            <a:r>
              <a:rPr lang="th-TH" sz="4000" b="1" i="1" dirty="0">
                <a:solidFill>
                  <a:srgbClr val="FF0000"/>
                </a:solidFill>
              </a:rPr>
              <a:t>มีภาวะอันตราย</a:t>
            </a:r>
            <a:r>
              <a:rPr lang="th-TH" sz="4000" b="1" dirty="0"/>
              <a:t> หรือ </a:t>
            </a:r>
            <a:br>
              <a:rPr lang="th-TH" sz="4000" b="1" dirty="0"/>
            </a:br>
            <a:r>
              <a:rPr lang="th-TH" sz="4000" b="1" dirty="0">
                <a:solidFill>
                  <a:srgbClr val="FF0000"/>
                </a:solidFill>
              </a:rPr>
              <a:t>มีความจำเป็นต้องได้รับการบำบัดรักษา</a:t>
            </a:r>
            <a:endParaRPr lang="th-TH" sz="4000" b="1" dirty="0"/>
          </a:p>
          <a:p>
            <a:r>
              <a:rPr lang="th-TH" sz="4000" b="1" dirty="0"/>
              <a:t>นำตัวไปสถานพยาบาลของรัฐหรือสถานบำบัดรักษา</a:t>
            </a:r>
          </a:p>
          <a:p>
            <a:r>
              <a:rPr lang="th-TH" sz="4000" b="1" dirty="0"/>
              <a:t>เพื่อตรวจวินิจฉัย และประเมินอาการเบื้องต้น</a:t>
            </a:r>
          </a:p>
          <a:p>
            <a:r>
              <a:rPr lang="th-TH" sz="4000" b="1" dirty="0">
                <a:solidFill>
                  <a:srgbClr val="FF0000"/>
                </a:solidFill>
              </a:rPr>
              <a:t>โดยจะมีผู้รับดูแลบุคคลดังกล่าวไปด้วยหรือไม่ก็ได้</a:t>
            </a:r>
          </a:p>
          <a:p>
            <a:r>
              <a:rPr lang="th-TH" sz="4000" b="1" dirty="0"/>
              <a:t>การผูกมัดตัวบุคคลจะทำไม่ได้ เว้นแต่เพื่อป้องกันอันตรายต่อบุคคลนั้นเอง/บุคคลอื่น/ทรัพย์สินผู้อื่น</a:t>
            </a:r>
          </a:p>
          <a:p>
            <a:pPr marL="0" indent="0">
              <a:buNone/>
            </a:pPr>
            <a:endParaRPr lang="th-TH" sz="4000" b="1" dirty="0"/>
          </a:p>
          <a:p>
            <a:endParaRPr lang="th-T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7107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</a:rPr>
              <a:t>หน้าที่แพทย์และพยาบาล (ม.๒๗)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/>
              <a:t>๑ แพทย์ ๑ พยาบาล</a:t>
            </a:r>
          </a:p>
          <a:p>
            <a:pPr>
              <a:lnSpc>
                <a:spcPct val="100000"/>
              </a:lnSpc>
            </a:pPr>
            <a:r>
              <a:rPr lang="th-TH" sz="4000" b="1" dirty="0"/>
              <a:t>ตรวจวินิจฉัยและประเมินอาการเบื้องต้น</a:t>
            </a:r>
          </a:p>
          <a:p>
            <a:pPr>
              <a:lnSpc>
                <a:spcPct val="100000"/>
              </a:lnSpc>
            </a:pPr>
            <a:r>
              <a:rPr lang="th-TH" sz="4000" b="1" dirty="0"/>
              <a:t>ไม่เกิน ๔๘ ชั่วโมง นับแต่มาถึง</a:t>
            </a:r>
          </a:p>
          <a:p>
            <a:pPr>
              <a:lnSpc>
                <a:spcPct val="100000"/>
              </a:lnSpc>
            </a:pPr>
            <a:r>
              <a:rPr lang="th-TH" sz="4000" b="1" dirty="0"/>
              <a:t>เท่าที่จำเป็นตามความรุนแรง เพื่อประโยชน์แก่สุขภาพของบุคคลนั้น</a:t>
            </a:r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294287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F424-5CCD-4C52-BADA-D9A13617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47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dirty="0"/>
              <a:t>หน้าที่แพทย์และพยาบาล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B2B8-DCEF-40CE-967D-8B10C2B8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28800"/>
            <a:ext cx="7886700" cy="4548163"/>
          </a:xfrm>
        </p:spPr>
        <p:txBody>
          <a:bodyPr/>
          <a:lstStyle/>
          <a:p>
            <a:r>
              <a:rPr lang="th-TH" sz="2400" b="1" dirty="0">
                <a:highlight>
                  <a:srgbClr val="00FFFF"/>
                </a:highlight>
              </a:rPr>
              <a:t>ในกรณีที่พบว่า</a:t>
            </a:r>
            <a:r>
              <a:rPr lang="th-TH" sz="2400" b="1" dirty="0" smtClean="0">
                <a:highlight>
                  <a:srgbClr val="00FFFF"/>
                </a:highlight>
              </a:rPr>
              <a:t>บุคคลจำเป็นต้อง</a:t>
            </a:r>
            <a:r>
              <a:rPr lang="th-TH" sz="2400" b="1" dirty="0">
                <a:highlight>
                  <a:srgbClr val="00FFFF"/>
                </a:highlight>
              </a:rPr>
              <a:t>ได้รับการตรวจวินิจฉัยและประเมินอาการโดยละเอียดจากคณะกรรมการสถานบำบัดรักษา ให้พนักงานเจ้าหน้าที่ส่งตัวบุคคลพร้อมรายงานผลการตรวจวินิจฉัยและประเมินอาการเบื้องต้น</a:t>
            </a:r>
          </a:p>
          <a:p>
            <a:endParaRPr lang="th-TH" sz="2400" b="1" dirty="0"/>
          </a:p>
          <a:p>
            <a:r>
              <a:rPr lang="th-TH" sz="2400" b="1" dirty="0">
                <a:highlight>
                  <a:srgbClr val="00FF00"/>
                </a:highlight>
              </a:rPr>
              <a:t>ในกรณีที่พบว่าบุคคลมีภาวะอันตราย/มีความจำเป็นต้องได้รับการบำบัดรักษา ให้แพทย์ส่งตัวบุคคลนั้น พร้อมรายงานผลการตรวจวินิจฉัยและประเมินอาการเบื้องต้น เพื่อเข้ารับการตรวจวินิจฉัยและประเมินอาการโดยละเอียด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96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A2EB-63FD-47C4-A5E5-F38039F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476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/>
              <a:t>คณะกรรมการสถานบำบัดรักษา</a:t>
            </a:r>
            <a:br>
              <a:rPr lang="th-TH" b="1" dirty="0"/>
            </a:br>
            <a:r>
              <a:rPr lang="th-TH" b="1" dirty="0"/>
              <a:t> (มาตรา ๑๒)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1EC7-1A58-475D-ACE6-30D97479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624" y="1384502"/>
            <a:ext cx="7886700" cy="4351338"/>
          </a:xfrm>
        </p:spPr>
        <p:txBody>
          <a:bodyPr>
            <a:noAutofit/>
          </a:bodyPr>
          <a:lstStyle/>
          <a:p>
            <a:r>
              <a:rPr lang="th-TH" sz="4000" b="1" dirty="0" smtClean="0"/>
              <a:t>ให้</a:t>
            </a:r>
            <a:r>
              <a:rPr lang="th-TH" sz="4000" b="1" dirty="0"/>
              <a:t>หัวหน้าสถานบำบัดรักษา</a:t>
            </a:r>
            <a:r>
              <a:rPr lang="th-TH" sz="4000" b="1" dirty="0" smtClean="0"/>
              <a:t>แต่งตั้ง</a:t>
            </a:r>
            <a:endParaRPr lang="th-TH" sz="4000" b="1" dirty="0"/>
          </a:p>
          <a:p>
            <a:r>
              <a:rPr lang="th-TH" sz="3200" b="1" dirty="0"/>
              <a:t>ประธานกรรมการ</a:t>
            </a:r>
            <a:r>
              <a:rPr lang="th-TH" sz="3200" dirty="0"/>
              <a:t> </a:t>
            </a:r>
            <a:r>
              <a:rPr lang="en-US" sz="3200" dirty="0"/>
              <a:t>- </a:t>
            </a:r>
            <a:r>
              <a:rPr lang="th-TH" sz="3200" dirty="0"/>
              <a:t>จิตแพทย์</a:t>
            </a:r>
          </a:p>
          <a:p>
            <a:r>
              <a:rPr lang="th-TH" sz="3200" b="1" dirty="0"/>
              <a:t>กรรมการ</a:t>
            </a:r>
            <a:r>
              <a:rPr lang="th-TH" sz="3200" dirty="0"/>
              <a:t> </a:t>
            </a:r>
            <a:r>
              <a:rPr lang="en-US" sz="3200" dirty="0"/>
              <a:t>- </a:t>
            </a:r>
            <a:r>
              <a:rPr lang="th-TH" sz="3200" dirty="0"/>
              <a:t> แพทย์หนึ่งคน </a:t>
            </a:r>
          </a:p>
          <a:p>
            <a:pPr marL="1051560" lvl="3" indent="0">
              <a:buNone/>
            </a:pPr>
            <a:r>
              <a:rPr lang="en-US" sz="3200" dirty="0"/>
              <a:t>-  </a:t>
            </a:r>
            <a:r>
              <a:rPr lang="th-TH" sz="3200" dirty="0"/>
              <a:t>พยาบาลจิตเวชหนึ่งคน </a:t>
            </a:r>
          </a:p>
          <a:p>
            <a:pPr marL="1051560" lvl="3" indent="0">
              <a:buNone/>
            </a:pPr>
            <a:r>
              <a:rPr lang="en-US" sz="3200" dirty="0"/>
              <a:t>-  </a:t>
            </a:r>
            <a:r>
              <a:rPr lang="th-TH" sz="3200" dirty="0"/>
              <a:t>นักกฎหมายหนึ่งคน </a:t>
            </a:r>
          </a:p>
          <a:p>
            <a:pPr marL="0" indent="0">
              <a:buNone/>
            </a:pPr>
            <a:r>
              <a:rPr lang="en-US" sz="3200" dirty="0"/>
              <a:t>	  - </a:t>
            </a:r>
            <a:r>
              <a:rPr lang="th-TH" sz="3200" dirty="0" smtClean="0"/>
              <a:t>นัก</a:t>
            </a:r>
            <a:r>
              <a:rPr lang="th-TH" sz="3200" dirty="0"/>
              <a:t>สังคมสงเคราะห์ซึ่งประกอบวิชาชีพในสถานพยาบาลหรือผ่านการอบรมด้านสังคมสงเคราะห์ด้านจิตเวช, นักกิจกรรมบำบัด หนึ่ง</a:t>
            </a:r>
            <a:r>
              <a:rPr lang="th-TH" sz="3200" dirty="0" smtClean="0"/>
              <a:t>คน </a:t>
            </a:r>
            <a:endParaRPr lang="th-TH" sz="3200" dirty="0"/>
          </a:p>
          <a:p>
            <a:pPr marL="0" indent="0">
              <a:buNone/>
            </a:pPr>
            <a:r>
              <a:rPr lang="th-TH" sz="3200" dirty="0"/>
              <a:t>	</a:t>
            </a:r>
            <a:r>
              <a:rPr lang="th-TH" sz="3200" b="1" dirty="0"/>
              <a:t>เมื่อตั้งแล้วให้หัวหน้าสถานบำบัดรักษารายงานให้อธิบดีทราบ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883932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4763</Words>
  <Application>Microsoft Office PowerPoint</Application>
  <PresentationFormat>แบบจอกว้าง</PresentationFormat>
  <Paragraphs>615</Paragraphs>
  <Slides>106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106</vt:i4>
      </vt:variant>
    </vt:vector>
  </HeadingPairs>
  <TitlesOfParts>
    <vt:vector size="125" baseType="lpstr">
      <vt:lpstr>Angsana New</vt:lpstr>
      <vt:lpstr>AngsanaUPC</vt:lpstr>
      <vt:lpstr>Arial</vt:lpstr>
      <vt:lpstr>BrowalliaUPC</vt:lpstr>
      <vt:lpstr>Calibri</vt:lpstr>
      <vt:lpstr>Calibri Light</vt:lpstr>
      <vt:lpstr>Cordia New</vt:lpstr>
      <vt:lpstr>CordiaUPC</vt:lpstr>
      <vt:lpstr>Leelawadee UI Semilight</vt:lpstr>
      <vt:lpstr>LilyUPC</vt:lpstr>
      <vt:lpstr>TH Baijam</vt:lpstr>
      <vt:lpstr>TH Kodchasal</vt:lpstr>
      <vt:lpstr>TH Krub</vt:lpstr>
      <vt:lpstr>TH Mali Grade 6</vt:lpstr>
      <vt:lpstr>TH NiramitIT๙</vt:lpstr>
      <vt:lpstr>Times New Roman</vt:lpstr>
      <vt:lpstr>Wingdings</vt:lpstr>
      <vt:lpstr>Wingdings 2</vt:lpstr>
      <vt:lpstr>ธีมของ Office</vt:lpstr>
      <vt:lpstr>กฎหมายที่เกี่ยวข้องกับ การทำงานด้านการกระทำรุนแรง</vt:lpstr>
      <vt:lpstr>งานนำเสนอ PowerPoint</vt:lpstr>
      <vt:lpstr>งานนำเสนอ PowerPoint</vt:lpstr>
      <vt:lpstr>งานนำเสนอ PowerPoint</vt:lpstr>
      <vt:lpstr>มารู้จักกฎหมายกัน</vt:lpstr>
      <vt:lpstr>กฎหมายอาญา</vt:lpstr>
      <vt:lpstr>ความผิดเกี่ยวกับเพศ</vt:lpstr>
      <vt:lpstr>งานนำเสนอ PowerPoint</vt:lpstr>
      <vt:lpstr>ข่มขืนกระทำชำเรา ม.๑(๑๘)</vt:lpstr>
      <vt:lpstr>งานนำเสนอ PowerPoint</vt:lpstr>
      <vt:lpstr>งานนำเสนอ PowerPoint</vt:lpstr>
      <vt:lpstr>กระทำอนาจาร (ม.๒๗๘,๒๗๙)</vt:lpstr>
      <vt:lpstr>บทเพิ่มโทษแก่ผู้ข่มขืนหรืออนาจาร (ม.๒๘๕)</vt:lpstr>
      <vt:lpstr>บทเพิ่มโทษ (ม.๒๘๕/๒)</vt:lpstr>
      <vt:lpstr>    คุ้มครองสวัสดิภาพ</vt:lpstr>
      <vt:lpstr>ความผิดต่อร่างกายและจิตใจ</vt:lpstr>
      <vt:lpstr>ความผิดลหุโทษ      (ม.๓๙๑)</vt:lpstr>
      <vt:lpstr>พระราชบัญญัติคุ้มครองเด็ก พ.ศ. ๒๕๔๖</vt:lpstr>
      <vt:lpstr>เด็ก (มาตรา ๔)</vt:lpstr>
      <vt:lpstr>งานนำเสนอ PowerPoint</vt:lpstr>
      <vt:lpstr>งานนำเสนอ PowerPoint</vt:lpstr>
      <vt:lpstr>กระบวนการช่วยเหลือเด็กที่ถูกกระทำความรุนแรง</vt:lpstr>
      <vt:lpstr>งานนำเสนอ PowerPoint</vt:lpstr>
      <vt:lpstr>  บทบาทหน้าที่ของประชาชนในการคุ้มครองเด็ก</vt:lpstr>
      <vt:lpstr>ผู้มีหน้าที่คุ้มครองสวัสดิภาพเด็ก (ม.๒๔) </vt:lpstr>
      <vt:lpstr>งานนำเสนอ PowerPoint</vt:lpstr>
      <vt:lpstr>งานนำเสนอ PowerPoint</vt:lpstr>
      <vt:lpstr>งานนำเสนอ PowerPoint</vt:lpstr>
      <vt:lpstr>การคุ้มครองเด็กในกระบวนการยุติธรรมทางอาญา</vt:lpstr>
      <vt:lpstr>ร้องทุกข์/กล่าวโทษ</vt:lpstr>
      <vt:lpstr>การปฏิบัติที่ละเอียดอ่อนต่อเด็ก</vt:lpstr>
      <vt:lpstr>สอบปากคำ</vt:lpstr>
      <vt:lpstr>งานนำเสนอ PowerPoint</vt:lpstr>
      <vt:lpstr>คำถามพนักงานสอบสวน</vt:lpstr>
      <vt:lpstr>งานนำเสนอ PowerPoint</vt:lpstr>
      <vt:lpstr>งานนำเสนอ PowerPoint</vt:lpstr>
      <vt:lpstr>งานนำเสนอ PowerPoint</vt:lpstr>
      <vt:lpstr>มารู้จักกฎหมายกัน</vt:lpstr>
      <vt:lpstr>กฎหมายอาญา</vt:lpstr>
      <vt:lpstr>ความผิดต่อร่างกายและจิตใจ</vt:lpstr>
      <vt:lpstr>ความผิดลหุโทษ      (ม.๓๙๑)</vt:lpstr>
      <vt:lpstr>ความรุนแรงทางเพศ</vt:lpstr>
      <vt:lpstr>ความผิดอันยอมความได้</vt:lpstr>
      <vt:lpstr>  กระทำผิดระหว่างคู่สมรส</vt:lpstr>
      <vt:lpstr>ความผิดลหุโทษ        ม.๓๙๗</vt:lpstr>
      <vt:lpstr>พระราชบัญญัติ คุ้มครองผู้ถูกกระทำด้วยความรุนแรงในครอบครัว  พ.ศ. ๒๕๕๐</vt:lpstr>
      <vt:lpstr>บุคคลในครอบครัว</vt:lpstr>
      <vt:lpstr>ความรุนแรงในครอบครัว</vt:lpstr>
      <vt:lpstr>พรบ.คุ้มครองผู้ถูกกระทำ ด้วยความรุนแรงในครอบครัว พ.ศ.๒๕๕๐</vt:lpstr>
      <vt:lpstr>กระบวนการช่วยเหลือผู้หญิงและบุคคลในครอบครัว</vt:lpstr>
      <vt:lpstr>งานนำเสนอ PowerPoint</vt:lpstr>
      <vt:lpstr>  บทบาทหน้าที่ของประชาชนในการคุ้มครองผู้ถูกกระทำความรุนแรงในครอบครัว</vt:lpstr>
      <vt:lpstr>   มาตรการคุ้มครองผู้ถูกกระทำ    ด้วยความรุนแรงในครอบครัว  ๑.การแจ้งเหตุและคุ้มครองเบื้องต้น(ชั้นพนักงานเจ้าหน้าที่) </vt:lpstr>
      <vt:lpstr>ผู้เสียหายเป็นผู้มีอำนาจร้องทุกข์  </vt:lpstr>
      <vt:lpstr>ระยะเวลาร้องทุกข์</vt:lpstr>
      <vt:lpstr> การสอบสวนคดีความรุนแรงในครอบครัว</vt:lpstr>
      <vt:lpstr> การพิพากษาคดี</vt:lpstr>
      <vt:lpstr>งานนำเสนอ PowerPoint</vt:lpstr>
      <vt:lpstr> การยอมความ การถอนคำร้องทุกข์ การถอนฟ้อง</vt:lpstr>
      <vt:lpstr>การยอมความ การถอนคำร้องทุกข์ การถอนฟ้อง(ต่อ)</vt:lpstr>
      <vt:lpstr>บันทึกข้อตกลงเบื้องต้นก่อนการยอมความ</vt:lpstr>
      <vt:lpstr>ผลการปฏิบัติ/ไม่ปฏิบัติตามเงื่อนไขปรับความประพฤติก่อนการยอมความ/ถอนคำร้องทุกข์/ถอนฟ้อง</vt:lpstr>
      <vt:lpstr>คดีคุ้มครองสวัสดิภาพตามพรบ.ศาลเยาวชนฯ         พ.ศ.๒๕๕๓ (หมวด ๑๕)</vt:lpstr>
      <vt:lpstr>คดีคุ้มครองสวัสดิภาพตามพรบ.ศาลเยาวชนฯ  พ.ศ.๒๕๕๓(หมวด ๑๕)</vt:lpstr>
      <vt:lpstr> ศาลสั่งห้ามผู้กระทำความรุนแรง ในครอบครัว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การคุ้มครองสวัสดิภาพโดยศาลเยาวชนและครอบครัว</vt:lpstr>
      <vt:lpstr>งานนำเสนอ PowerPoint</vt:lpstr>
      <vt:lpstr>งานนำเสนอ PowerPoint</vt:lpstr>
      <vt:lpstr>บริการด้านสาธารณสุข ด้านการแพทย์</vt:lpstr>
      <vt:lpstr> ความผิดเกี่ยวกับการทำแท้ง (ยุติการตั้งครรภ์)</vt:lpstr>
      <vt:lpstr>  ข้อยกเว้นความผิดการทำแท้ง (ยุติการตั้งครรภ์) </vt:lpstr>
      <vt:lpstr>พระราชบัญญัติการป้องกันและแก้ไขปัญหาการตั้งครรภ์ในวัยรุ่น พ.ศ. ๒๕๕๙</vt:lpstr>
      <vt:lpstr>งานนำเสนอ PowerPoint</vt:lpstr>
      <vt:lpstr>งานนำเสนอ PowerPoint</vt:lpstr>
      <vt:lpstr>     กฎกระทรวง  กำหนดประเภทของสถานบริการ และการดำเนินการของสถานบริการ  ในการป้องกันและแก้ไขปัญหาการตั้งครรภ์ ในวัยรุ่น พ.ศ.๒๕๖๒ </vt:lpstr>
      <vt:lpstr>ผู้รับบริการวัยรุ่นมีสิทธิตัดสินใจด้วยตนเอง </vt:lpstr>
      <vt:lpstr>งานนำเสนอ PowerPoint</vt:lpstr>
      <vt:lpstr>งานนำเสนอ PowerPoint</vt:lpstr>
      <vt:lpstr> พ.ร.บ.ยาเสพติดให้โทษ พ.ศ. ๒๕๒๒  ม.๙๔ </vt:lpstr>
      <vt:lpstr>สถานพยาบาล</vt:lpstr>
      <vt:lpstr> พ.ร.บ.ยาเสพติดให้โทษ พ.ศ. ๒๕๒๒  ม.๙๔ </vt:lpstr>
      <vt:lpstr>พ.ร.บ.ฟื้นฟูสมรรถภาพผู้ติดยาเสพติด พ.ศ. ๒๕๔๕</vt:lpstr>
      <vt:lpstr>ประเภทยาเสพติดตามกฎหมายฟื้นฟูสมรรถภาพฯ</vt:lpstr>
      <vt:lpstr>งานนำเสนอ PowerPoint</vt:lpstr>
      <vt:lpstr>แนวทางการปฏิบัติงานฟื้นฟูสมรรถภาพผู้ติดยาเสพติด</vt:lpstr>
      <vt:lpstr>พ.ร.บ.ฟื้นฟูสมรรถภาพผู้ติดยาเสพติด พ.ศ. ๒๕๔๕</vt:lpstr>
      <vt:lpstr>พระราชบัญญัติสุขภาพจิต พ.ศ. ๒๕๕๑</vt:lpstr>
      <vt:lpstr>งานนำเสนอ PowerPoint</vt:lpstr>
      <vt:lpstr>บุคคลที่ผิดปกติทางจิต ต้องรับบำบัดรักษา</vt:lpstr>
      <vt:lpstr>หน้าที่ผู้พบเห็น (ม.๒๓)</vt:lpstr>
      <vt:lpstr>หน้าที่พนักงานเจ้าหน้าที่/ฝ่ายปกครอง/ตำรวจ</vt:lpstr>
      <vt:lpstr>หน้าที่แพทย์และพยาบาล (ม.๒๗)</vt:lpstr>
      <vt:lpstr>หน้าที่แพทย์และพยาบาล (ต่อ)</vt:lpstr>
      <vt:lpstr>คณะกรรมการสถานบำบัดรักษา  (มาตรา ๑๒)</vt:lpstr>
      <vt:lpstr>การตรวจโดยละเอียด</vt:lpstr>
      <vt:lpstr>กรณีมีความจำเป็นต้องบำบัดรักษาทางกายด้วย ม. ๒๐/๑ (พรบ.สุขภาพจิต (ฉ.๒) พ.ศ. ๒๕๖๒)</vt:lpstr>
      <vt:lpstr>หน้าที่หน่วยงานรัฐที่เกี่ยวข้อง  (พ.ร.บ.สุขภาพจิต (ฉ.๒) พ.ศ. ๒๕๖๒ (ม. ๔๑/๑))</vt:lpstr>
      <vt:lpstr>งานนำเสนอ PowerPoint</vt:lpstr>
      <vt:lpstr>เด็กพึงได้รับการสงเคราะห์ (ม.๓๒)</vt:lpstr>
      <vt:lpstr>งานนำเสนอ PowerPoint</vt:lpstr>
      <vt:lpstr>งานนำเสนอ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บทบาทการทำงานสหวิชาชีพตามกฎหมาย เพื่อคุ้มครองเด็ก ผู้หญิง และบุคคลในครอบครัว</dc:title>
  <dc:creator>AGO</dc:creator>
  <cp:lastModifiedBy>AGO</cp:lastModifiedBy>
  <cp:revision>75</cp:revision>
  <dcterms:created xsi:type="dcterms:W3CDTF">2020-07-26T07:41:55Z</dcterms:created>
  <dcterms:modified xsi:type="dcterms:W3CDTF">2020-08-17T04:07:03Z</dcterms:modified>
</cp:coreProperties>
</file>