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71" r:id="rId8"/>
    <p:sldId id="269" r:id="rId9"/>
    <p:sldId id="270" r:id="rId10"/>
    <p:sldId id="268" r:id="rId11"/>
    <p:sldId id="266" r:id="rId12"/>
    <p:sldId id="265" r:id="rId13"/>
    <p:sldId id="264" r:id="rId14"/>
    <p:sldId id="263" r:id="rId15"/>
    <p:sldId id="262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01812EA-2648-A416-9EA1-10D20F2B9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80B32B9-61A4-0894-D541-AF010A382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920F9D9-E12E-874B-0B3C-01444BEF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18AD878-AC3F-D9B7-CC62-E31FCAF9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BE4612F-E66A-6F8E-93AC-6B40ADAA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6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988410-EF29-45B0-80C5-4B4F63AD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5AA52FC-154C-E16B-995B-683D6B5D0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FD63E49-D72C-ADF9-C7DA-8E5E0AE1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E960E42-5AA4-7174-1DE4-B3536198F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75ED56B-5C2D-4021-7AA6-2484BB81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EA1084A-B748-30BE-6058-3DE77E83B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BBF86E2-F26E-7337-51BD-F486F6A0B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9CFD542-F3A9-9BF1-0D0B-966162835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787CDDE-52FD-C293-3315-67D43064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8143839-379B-5A74-7146-AF854523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103456-3BB1-D4FB-D3A8-F22708D2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CB6CF1B-4007-ABD4-1332-0EC0C537C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792A1EB-7D31-D6AD-B490-EE0A91B0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48E942-FD2A-E8DD-C0B4-DE41180B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897C05B-1ED2-8E9D-B36C-D6758369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130887-F552-0D84-DFD5-70E21097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D4E3E37-8724-5252-A707-68F3469C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9BBF4A5-3003-7A47-D006-BF2D446A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D633DC8-09B0-9F24-D43E-C462CAECB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5DAAB2C-3A96-AA80-2F3D-415A712E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33FA0C-A6CF-B288-0574-F2761D22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52AC489-0601-C36B-D67D-90B090D15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0975F00-E3A5-5C09-BB05-15ABB6352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209B401-C40D-2225-257D-CFF62F84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B032FCDD-2907-2A69-0DA4-CFAFDB78E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2BFB338-A823-CE4D-E69E-7C1B13DF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4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CE3548-BDD5-F5B4-E4AB-F4529516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FC0CDE2-D6CD-85F5-2AF7-3638B8471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B636CC67-A21B-E987-96CF-9DECAF7E5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F1867E26-9F2D-28A0-6A69-488FC4DF72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23E66A7-D75A-2F44-1DB2-F767769B4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8CBDAD9-BF5F-4CDF-E3AA-D0D1B5E4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08A0F5F-7C39-D632-7650-50B28FA7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08D7E79-AB3F-234E-FAC9-B404D5F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1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592ACA-92B6-AD48-7B0A-790DDC50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612C43C-7215-09F0-65FF-32C00821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B070BD2-C3C8-2B8E-B21D-345219BE9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AE832E13-56F0-93CA-BA71-95EDBBCD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14C3548-A3E0-D4FA-B35C-0D74D7A8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E9BF3C1-711D-3282-225A-C84AF2C91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05E5133-A8C2-14F7-6BE2-63A16512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EC0CA-FB2E-DD78-F980-4D768C3A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02AF03-8E0B-C68B-0451-8D4DD9A6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CF7A611-7296-1462-516F-7683877A9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F1EFAE0-F9CD-3398-5E1F-70A93EAE4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BB51EFB-EC5C-85CC-7DD1-FD6AB3FA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7E53357-7638-48AD-C948-9013216D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8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2A663DF-B70A-4F17-B962-F930B8C6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76159B0-F679-37BF-F922-1465D7ACE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A594F8F-3D1A-A5DF-075D-E67A49464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7DC6B2E-C899-AD2D-DB16-C0ADA0997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00B684E-821C-8E1A-9C67-850BD2827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06263A1-8196-6DFB-1784-6305C549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717FD29-BB27-C654-7E80-0BE54294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EF4959F-C0F3-AD52-7FFF-C1B67B9EC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864AD4E-D561-6580-8DC5-3780D1365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3E01-2E82-41E6-B51C-2BD9739BCB03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CB2541A-41C7-1AF8-D051-349A692B4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ACBF6B1-699A-ACAD-6800-D9B0E73E1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FB43-A8D2-421E-8A77-B629D6B63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2AB8CF-CE6E-9059-E691-F246FB191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1F731A6-FA3C-4D6B-7318-E4AF31412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36F3656-3BC5-3C15-EDB6-B04F0166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" y="0"/>
            <a:ext cx="1213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2956EF-BB2B-D1BA-6733-C4847B792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340FBD4-51F4-93D7-72A8-D8DA7812B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C3CCB2F-5D67-3812-11E3-B009376D5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" y="0"/>
            <a:ext cx="12188915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2714708-BDDE-0A77-1627-AE29BFF71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87" y="4096466"/>
            <a:ext cx="283361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F4E1FFB-3D04-74D9-C86D-60593D744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0" y="2582572"/>
            <a:ext cx="283361" cy="3069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B7C8061-0E9D-97B2-6718-9EB68775F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0" y="1825625"/>
            <a:ext cx="283361" cy="3069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8554111-9118-CFE5-CAB7-C1B264057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24" y="3339519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6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687DF0-9BCA-8456-5AF4-902AEBE8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1F8BB0C-4F4C-221C-5BA9-7CD098C4D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29B1204-3F8D-110D-C0E0-B468B7683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18"/>
            <a:ext cx="12192000" cy="679176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A43D378-47E5-94FB-7ED4-32268B4D3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38" y="2814171"/>
            <a:ext cx="353689" cy="3069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AEB7608-3C5F-C68F-638C-99065535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9" y="2307163"/>
            <a:ext cx="353689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F9513FF-232C-D74B-484C-D72B22D9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9" y="1825625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38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D8F06DE-12BD-8B57-6F5D-7AA166FD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CF5209E-03CA-E6F7-EBF1-9C1583E18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B1CC19D-7CB4-BE02-C2A7-269BCA00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" y="0"/>
            <a:ext cx="12181731" cy="6858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19AF88A-56E7-0868-3504-D0F808044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09" y="2984859"/>
            <a:ext cx="353689" cy="30697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80AA1B6-5894-0BF5-D007-C6F552FA1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39" y="1930251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2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1AA65B-490D-4E5B-E3E0-600AFE31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49CAEF-29A9-76D1-6861-28B98A6EE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3D56B23-20FD-C5B4-B95B-B34E7C322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" y="0"/>
            <a:ext cx="12179661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3E733137-7FCC-8861-C6B7-9C1ACD3E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22" y="1894746"/>
            <a:ext cx="353689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D2540B7-369D-BFB6-9BC9-21FF6058C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91" y="2608046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7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61EFB1-0196-5DB5-A1FB-B1D8FCC11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20439F3-D9B5-ACF4-5BDD-297367BE9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D3A209-B419-530F-0101-236031FE2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0" y="4333"/>
            <a:ext cx="12069409" cy="6849334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F8B2E06-CA90-5E3D-7ACB-97073D27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33" y="5605303"/>
            <a:ext cx="283361" cy="3069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69CBC16-D919-1DAA-5BEB-8DBD92860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2" y="3217381"/>
            <a:ext cx="353689" cy="30697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58914094-3C4F-5086-12E8-FC078029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2" y="3918641"/>
            <a:ext cx="353689" cy="306975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D76FE216-FB91-2C9B-3F32-8ED1AB4A4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3" y="4600071"/>
            <a:ext cx="353689" cy="306975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8F4F13D-1EE8-43E7-68E6-0614990A7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62" y="1834769"/>
            <a:ext cx="353689" cy="306975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11B7A0C-5E85-30F2-220A-B6668161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95" y="2559776"/>
            <a:ext cx="283361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6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F0554C-EE30-97BB-A5A5-E21916DD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BA8D5E-A64F-9101-C466-37D405812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78D71BE-CDC0-155D-B89D-D4F4B71E34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7"/>
          <a:stretch/>
        </p:blipFill>
        <p:spPr>
          <a:xfrm>
            <a:off x="210311" y="0"/>
            <a:ext cx="11976553" cy="6858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4637597-F9A4-A39A-E7E1-A3E566DD4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111" y="3122025"/>
            <a:ext cx="353689" cy="3069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C9809F49-DDF8-79DB-F1D2-D4766EE13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0" y="6035873"/>
            <a:ext cx="283361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1789104-61C8-16D1-7DC7-261D341DA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71" y="3847806"/>
            <a:ext cx="283361" cy="3069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2FDD5B3-CDE6-00A1-3679-507D9F170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73" y="3174514"/>
            <a:ext cx="283361" cy="3069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7F335DF-A0A0-7D7E-896B-979A055BA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33" y="1392015"/>
            <a:ext cx="283361" cy="30697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6A708A91-D7E9-FFAC-3608-6158465CE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14" y="5384501"/>
            <a:ext cx="283361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1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52A76DD-5841-E569-C4B9-7916B99AF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15272CE-348C-C557-380C-EEBA5A814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345D86-CEC9-EF6F-5D4D-8FA93A09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2913BF8-F2DB-5E21-061A-79318CB8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E66F8AD-D628-E7D4-C2B5-1E987569A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85"/>
            <a:ext cx="12192000" cy="68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5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D74730-0819-16E7-BBF7-D16B4CD74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888B267-5FF0-60A4-C6FF-3C497C078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EE6D9FD-F5E2-45C0-746A-E5AC93B0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1"/>
            <a:ext cx="12192000" cy="685047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C20D766-CC60-E355-DF57-FE9FDD3A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7" y="5774863"/>
            <a:ext cx="353689" cy="3069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AF0BC9E-3139-5DCB-4755-E1B1EB0C0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9" y="2284455"/>
            <a:ext cx="283361" cy="3069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0DC345EC-E462-C421-44F6-E0F4E3D05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9" y="1537200"/>
            <a:ext cx="283361" cy="3069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5784692-EC87-D16A-0A8F-AE83C6795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9" y="3959596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5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46BBC05-13D3-0BC5-91C2-94DBC97BE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C0A9CA2-271A-B3B8-4027-2520E461A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A5445DF-D5EE-4058-8F35-EC6501B7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87"/>
            <a:ext cx="12192000" cy="682862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A9FB788-EE16-7F19-0E57-04ABDB5A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9" y="2744916"/>
            <a:ext cx="283361" cy="3069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089B8C9-E2C5-353D-21DE-106B8F625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0" y="4110030"/>
            <a:ext cx="353689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DB26EFE-4F9C-F943-5D63-EF70996A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0" y="3115417"/>
            <a:ext cx="283361" cy="3069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BE09D0B-FD46-AEC3-79F2-12B140DA6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4" y="3499135"/>
            <a:ext cx="283361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4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7F43F8-46C2-9B99-5DC2-EAC50E04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44AC5D-3A50-38EE-8184-C0FC5D1D8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C823706-F5F4-F5A4-DD9E-D90BCF22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7" y="0"/>
            <a:ext cx="12156105" cy="6858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D832BB1-8C5C-B198-0E79-A4B8F8177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6" y="3588822"/>
            <a:ext cx="353689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30180E4-C2C6-F629-8204-5C302DBD7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46" y="1901528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03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854E20-8241-B191-F8A0-82D15754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241761A-519A-D33C-BBE6-8C1CA670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8C53372-7D25-D87D-996B-44FB4204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" y="0"/>
            <a:ext cx="12188915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8E7CD27-1E4E-B48E-C965-09D28F6B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1" y="2840767"/>
            <a:ext cx="283361" cy="30697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1C0EF1C-32FD-1A9A-930F-EDBCB1477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1" y="1827831"/>
            <a:ext cx="283361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7BB27EF-A5D1-C912-AF8D-8F5D78C0C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01" y="2180811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8F8F9C6-435B-F8C5-B5DE-5C216E3E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DCE34A0-6720-374A-D87F-7C861A8D8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706ECE1-163E-8D08-7ACE-A98C3E77C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6"/>
            <a:ext cx="12192000" cy="6830847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76BE85F-7C14-9996-018C-9561C56E5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56" y="1690688"/>
            <a:ext cx="353689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7FDD2697-271B-5A0D-40B0-922C71934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44" y="2364296"/>
            <a:ext cx="353689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7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5D9F217-11EC-985E-EA87-331FE00B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42507F7-9C57-E4A0-F4B0-474E4564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F75CF82-25E5-D1F4-45B3-6A679BAF9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0" y="20235"/>
            <a:ext cx="12027099" cy="681753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6F56D9D-59A8-1F78-EABA-EA948E718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1368"/>
            <a:ext cx="353689" cy="30697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35547C9-7AA0-ABF9-4A10-24D6BEA89F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965" y="6004925"/>
            <a:ext cx="283361" cy="30697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F680493-43B3-8DF1-72A2-3D71DA131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" y="3774432"/>
            <a:ext cx="353689" cy="3069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40C0B89-AA28-455B-0413-DA350EAD0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2" y="5242090"/>
            <a:ext cx="283361" cy="3069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18BCE4C-3194-D66C-8085-071FC17C4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6" y="4935115"/>
            <a:ext cx="283361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8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297F90-74CF-D23A-A659-61F6B8932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59E790-ED0A-B745-7F5D-E131637A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857CF15-67C1-AF82-AF1A-9263C6EDD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"/>
            <a:ext cx="12192000" cy="6855684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8CD6691E-5985-84EB-2B88-B716D0831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" y="0"/>
            <a:ext cx="12190974" cy="6858000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3B28FA1-6281-BF63-406F-1624DED50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65" y="3275512"/>
            <a:ext cx="353689" cy="30697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2657B5D-2860-F0CB-E326-0346C21E7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493" y="4117733"/>
            <a:ext cx="283361" cy="30697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90E40E61-656D-DF8C-7705-B9DB7D197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25" y="2594037"/>
            <a:ext cx="283361" cy="306975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20E4D9A-35A9-6559-2557-7B6F011CA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25" y="1798988"/>
            <a:ext cx="283361" cy="3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1987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แบบจอกว้าง</PresentationFormat>
  <Paragraphs>0</Paragraphs>
  <Slides>16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ChainatHospital</dc:creator>
  <cp:lastModifiedBy>ChainatHospital</cp:lastModifiedBy>
  <cp:revision>2</cp:revision>
  <dcterms:created xsi:type="dcterms:W3CDTF">2025-01-13T06:42:24Z</dcterms:created>
  <dcterms:modified xsi:type="dcterms:W3CDTF">2025-01-14T02:40:37Z</dcterms:modified>
</cp:coreProperties>
</file>