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3D55656-D11D-0DF3-4157-DA638AA58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09F039B-9D4E-555C-D8A1-A8AFBDFB1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EE6C579-7918-932B-65D2-A249F173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59995D7-866F-3EDB-32C6-9A7320D3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50AC4BC-59F5-81E6-3685-27F5B177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6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E8FF00-4E00-FCB6-751F-62BA4695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51F64B2-EFE9-F3ED-C546-0B2C127BD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DAA97FF-56BB-DB4C-BE50-92E86B53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4A7BDA9-2F19-39C8-12F4-6FD91372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E8D844F-20AD-DB60-B978-10CB3C0F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0A7CB6E-CC44-FAAF-6024-B8D900153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8E1688B-71F0-A7B8-8ADE-97351712E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C3CC898-65A7-CC8D-C199-A1C860D6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61FFB4F-C037-0000-0CD8-6042ADFE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F241EF0-B0C8-E843-A176-FB0F642A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7F1A9D-36F2-9EC9-E650-50A2B89C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4097AA2-09C1-8BDC-DDD1-61EF8CC5B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2DBA469-91D7-9D56-9518-00710F03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D934A3F-0370-75C5-1AC1-DE9AF728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EE7EF23-6CF0-F08D-51E5-2D4B7961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49E3C3-16A3-3011-16AD-94B38717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A4F95C3-1CDF-D802-3437-6B00AA1DD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73ECC8A-FA56-2468-3D2B-424E9EFD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1466797-31B7-C30D-4F88-A1B66A37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DF2EFB3-8759-B7AD-292D-AEEB008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8B8A983-58D5-3976-A16A-3DB41E03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3670FAA-9765-2BCF-1118-BB4D46357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26E5E38-C6A9-26F4-6A18-5B1C18CD1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CCA7862-6D3F-3E9C-22F0-6BB0EF1A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D7C41C5-99BC-5919-E6CB-D7D8D6F3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DFE775A-BB79-E42F-6F66-B93C9D36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9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E2DF60-B55A-B7A2-281E-CDAC7FC8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63252C-7338-E61C-6E45-64ECB7AA8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5BE3BC2-A337-519D-5676-B32808CCD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835F38D-3610-13C1-A942-44805BB6C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70794FD-14A0-1B9E-48C4-056EC794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777B880C-0D10-E379-7C1E-BAC0F350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29FA27D-F6F1-1099-1174-BF8B6E52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4B414D3-7E64-4365-F656-ACCE2B3D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729199-784C-FD5C-801B-5CB53B19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510E3CE-4C7C-1304-D6B6-C3C038CE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A41F62F-C877-B080-4489-1876065A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1D3BDA1-E865-51B8-8FFC-B186758E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2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E30AAF83-9E4A-6690-809A-4BDB7A4D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40C2CF0-600D-2862-5935-19205BDB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AC64650-206C-E6AD-64B3-4A36E2C6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D35041-2ABB-9533-E870-B9F3F6AA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96F7998-D12C-AB5F-D5D7-08EF8EB3B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6423211-9D1A-9866-D7B5-010CA29FF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CF2CC47-D473-6C56-25DA-DE4AA7E4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C742C-B5C2-AFA0-7125-E2514CDF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9B439CA-44EB-BE97-B60D-6C0160DD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BAE0A0-C9C1-DD40-8969-7B927121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20EBF7B-3B7C-FD4E-24B0-93DE24965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41083BF-D4D5-0428-E010-D20C34B2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31E9D57-90F7-7A74-6AD5-C0B25C2D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A42CD58-13F5-3CD3-D176-EA5A63C1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5FDAF3A-6BA6-251A-72E2-51E33461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7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461D8C5-4310-B886-A509-30F34968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31AC49C-9DBD-7243-EB91-C96AC540E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AB16032-C47C-62CA-7974-0E0F5826A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9E41-3766-4B38-98DE-EE09055EFA6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641CEDC-B7A4-2688-C0C1-130ADE3B9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F0D44A2-570F-4F05-BBE1-DC49522EE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0780-3DCD-437F-B3FE-9F575247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2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6B2421D-D45B-27C8-A420-4015BED20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40D97A4-C5D2-EE4A-9344-58B620031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9866A30-ED0E-D33B-985E-C3F1927F8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1"/>
            <a:ext cx="12192000" cy="6847057"/>
          </a:xfrm>
          <a:prstGeom prst="rect">
            <a:avLst/>
          </a:prstGeom>
        </p:spPr>
      </p:pic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0545CCB5-0DD2-F9EF-AD20-544371D40E3A}"/>
              </a:ext>
            </a:extLst>
          </p:cNvPr>
          <p:cNvSpPr/>
          <p:nvPr/>
        </p:nvSpPr>
        <p:spPr>
          <a:xfrm>
            <a:off x="3182587" y="5257800"/>
            <a:ext cx="9009413" cy="138050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ลูกศร: ขวาท้ายขีด 7">
            <a:extLst>
              <a:ext uri="{FF2B5EF4-FFF2-40B4-BE49-F238E27FC236}">
                <a16:creationId xmlns:a16="http://schemas.microsoft.com/office/drawing/2014/main" id="{FC08BB31-BFD5-7FCF-2A58-FF0A092649B3}"/>
              </a:ext>
            </a:extLst>
          </p:cNvPr>
          <p:cNvSpPr/>
          <p:nvPr/>
        </p:nvSpPr>
        <p:spPr>
          <a:xfrm>
            <a:off x="3930732" y="5312702"/>
            <a:ext cx="7077694" cy="1270701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7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099637-20DB-DB36-9FC2-F7521874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9C7A46D-C927-4A67-6A41-7FF510DFE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02A8885-35EF-89C5-DE23-B14B72DEE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" y="0"/>
            <a:ext cx="12163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2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58B3F03-C410-E5CD-A960-2180042D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9C5202A-661D-96EC-78A8-7379D998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601A2EA-E614-692B-0A9C-8199D182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" y="0"/>
            <a:ext cx="12190974" cy="68580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BAAD4E4-E014-2C5C-8E42-EA9DA4406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3" y="1374166"/>
            <a:ext cx="292174" cy="3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6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A1CC5B-ACC8-B325-9389-5AF407A2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6DB7105-D83F-CEF8-199A-079EA54E4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470257D-976C-93CC-48C5-105FA4377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0"/>
            <a:ext cx="12192000" cy="684641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D69E9E5-33D5-85F8-594E-524C16F7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2" y="2075601"/>
            <a:ext cx="364688" cy="31652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1D3CB49-DEC8-A4F4-AB97-F3A44801B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75" y="920127"/>
            <a:ext cx="292174" cy="31652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822D926-F761-6453-6A70-2C254BAF9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26" y="3025486"/>
            <a:ext cx="292174" cy="31652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D2979D4-55CF-D3E0-810F-69D06C89F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1" y="4608416"/>
            <a:ext cx="292174" cy="31652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38E14FB-6D1D-CC71-DF4A-D52C9ED16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01" y="5483834"/>
            <a:ext cx="292174" cy="3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4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15A8733-808E-BB59-FD7F-86BBD452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3721ED4-8906-9E9C-5063-6BB758B0E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9D06DAC-B569-BEAA-769F-7678DA9B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3"/>
            <a:ext cx="12192000" cy="684933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15B102A-0F4B-0D9F-0857-AF55261D2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23" y="869645"/>
            <a:ext cx="292174" cy="31652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5848871-40FC-7057-3482-76F550226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30" y="1602879"/>
            <a:ext cx="292174" cy="31652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1FB19C5-CB1B-12B1-F1DD-CAAEDABB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78" y="4333887"/>
            <a:ext cx="292174" cy="3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7D7816-5C68-BA46-70D4-72D27E38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8DAC0D6-8F5D-38B6-A7A2-CE2F338A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6F85850-E9D1-3EDF-39AE-511C9109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5"/>
            <a:ext cx="12192000" cy="683603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DB7790D-EB66-8D06-D41D-BA59FCBC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96" y="3569184"/>
            <a:ext cx="292174" cy="31652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C3EB43C-DE63-FFB2-8822-F97D252D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43" y="1175118"/>
            <a:ext cx="292174" cy="31652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3609815-1972-A0D4-0C74-F4B9927FB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90" y="2655773"/>
            <a:ext cx="292174" cy="3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0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12E19BC-99AB-F885-5934-4669C844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CE381E2-7FFA-B2AA-815F-E069F0542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378EF96-0404-5A89-8AA7-AC37C2E5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37"/>
            <a:ext cx="12192000" cy="6819726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786FF3C-064B-0B5E-0FCF-35C9DC9A2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09" y="869645"/>
            <a:ext cx="292174" cy="31652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5BD3C27-A238-CD29-2589-E708A0B00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09" y="2725048"/>
            <a:ext cx="292174" cy="3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4759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แบบจอกว้าง</PresentationFormat>
  <Paragraphs>0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ChainatHospital</dc:creator>
  <cp:lastModifiedBy>ChainatHospital</cp:lastModifiedBy>
  <cp:revision>2</cp:revision>
  <dcterms:created xsi:type="dcterms:W3CDTF">2025-01-13T06:50:08Z</dcterms:created>
  <dcterms:modified xsi:type="dcterms:W3CDTF">2025-01-14T02:43:37Z</dcterms:modified>
</cp:coreProperties>
</file>