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6" r:id="rId6"/>
    <p:sldId id="267" r:id="rId7"/>
    <p:sldId id="268" r:id="rId8"/>
    <p:sldId id="259" r:id="rId9"/>
    <p:sldId id="261" r:id="rId10"/>
    <p:sldId id="263" r:id="rId11"/>
    <p:sldId id="264" r:id="rId12"/>
    <p:sldId id="265" r:id="rId13"/>
    <p:sldId id="269" r:id="rId14"/>
    <p:sldId id="270" r:id="rId15"/>
    <p:sldId id="271" r:id="rId16"/>
    <p:sldId id="273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CFA3D3C-60F8-A08A-1683-9A3DACC19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7B03517C-AD8F-708D-04D3-E2A846F7D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91402FB-B449-AB3C-BC50-39A22DBE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187E200-ECD1-E6C0-DEFC-7922EAED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1641F33-E580-A0FC-021C-BFFE8657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2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8F2CF7-4E11-B684-1727-4845DBD6A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0B8DA3F1-BFCD-006A-C92F-D266E3716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F32E1C1-6EE8-31A7-190F-9B4BADDC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689851AB-56B1-AB30-40AE-4BA998519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25B5BEC-C1E8-0EF2-EAF5-90EFACB2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5E004823-766D-3426-6D4F-69AC37568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AF14013A-03A6-2C21-93C5-A88788BCB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129D76C-B2F3-424F-9347-6D71181A3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0CB1C7A-6377-589E-9FF4-78BF10A2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C8B6268-5D4C-D638-0D20-B9AAA3A01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9A626B7-D02D-6C21-F9DB-46E17AF7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CDAA1C36-033A-CC82-A36E-96DF8F3134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C22DFE2-9D65-D991-2B00-6188FF484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F5396B4-0F11-FD42-A55E-74E29B796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7D455F3-70B6-681B-DBCD-1A64F86A2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5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4590336-871F-8AC1-0AA2-AF9C622AC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C727D15-660D-41CE-1692-22FA37E6F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004175D-AB19-3CCA-07D7-E91DFBAF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5A391DD-AE59-F26D-DF64-E78684BCE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FFC98A7-3E85-A0D9-1AE5-B4DD766F3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5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602810-6D57-809B-A6E9-E7AB92A4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93F62A4-6147-4816-D6F0-04BEBE4EB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452A034-C24C-2AE5-7D41-718340708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C243810-B96B-6507-D582-5FF89D81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19444029-C739-E245-1073-7AD742D34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356618B1-1DBF-F7F0-A5CF-5EA65C35A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87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DEF7724-B943-ECF1-EBBC-3574D672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D51F936-C04B-0CB4-12C6-B86A13AE5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3D90610-ABDA-642F-DB22-CFC2204D1D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5134948-E767-5B9E-E4D7-C994C13C79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94300A6-DBC6-E563-C290-900DF7D2CB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06DBF0D3-AAB5-CD58-7B3B-5CE382F99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0AADD4AD-8BE1-56FA-C1AB-8A188BD6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DEDE0E5-CC56-7FF2-F1CA-8A2A5100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53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48D1BE-A61C-13FF-34A4-1EF5E5EF5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A517809-B127-A4B2-B5E5-4FDC382F5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2B99FBB-D1AE-5F98-EC89-DBA740ACF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C700297B-BC23-3A2F-6A30-EECE1C4DA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33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7AEA6681-25A5-1E46-70C7-80D9EB28D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39B3D5F1-9371-7C9F-FA41-D1FB1D8F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DB961567-FEF1-7DB6-C7D8-F468B8BD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4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B5C253F-4AE9-AA9B-9E1A-EFFE4935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94CA50D-0045-2E7E-2693-020CBC53A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4F1085A-7367-DF8F-62F4-390C527B6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904790A-EE22-0B95-D02A-D9EF30C2B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5E53D50-D328-42A9-2EE1-6F8206F8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E5A4F63-009D-D242-8E63-C849D7A4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82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3360C42-8CF7-2085-6EF5-47EB20F7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565360C-D7A2-A65B-88E2-74B8E84FE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54F85B85-D1C5-18F7-322B-674E201A3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4056CD8-5F5F-546D-BB1B-47E0FCE3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21142FC2-71DA-2145-D05C-2FB3117FD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3F2C420-F780-7B41-4257-C757EE337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88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BC281D0F-53D7-10E9-F79C-EB6E32937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5B8D757-DA9A-8ECE-D668-266D47231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CB5D323-846C-D624-0E34-C8C6626F09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5CE46-64B9-46B6-9C76-61A9E9144BC5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760E28E-91F7-4ECD-7A29-96E1B7EC6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6C0BA788-C278-87E4-4684-C2D7A58DF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A892E-A8A8-49DA-8EC8-8C8D2399DF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1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936A80-AA68-2D62-81BA-23C9FAEBEB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BD2CFF82-4B19-6067-BCC4-A1DC6FCBDE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50EFBEB-2211-F047-E337-794C3C149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7920"/>
          </a:xfrm>
          <a:prstGeom prst="rect">
            <a:avLst/>
          </a:prstGeom>
        </p:spPr>
      </p:pic>
      <p:sp>
        <p:nvSpPr>
          <p:cNvPr id="4" name="ลูกศร: ขวาท้ายขีด 3">
            <a:extLst>
              <a:ext uri="{FF2B5EF4-FFF2-40B4-BE49-F238E27FC236}">
                <a16:creationId xmlns:a16="http://schemas.microsoft.com/office/drawing/2014/main" id="{30AAF96A-B3EA-F592-F3FD-D71201110511}"/>
              </a:ext>
            </a:extLst>
          </p:cNvPr>
          <p:cNvSpPr/>
          <p:nvPr/>
        </p:nvSpPr>
        <p:spPr>
          <a:xfrm>
            <a:off x="1374132" y="4942491"/>
            <a:ext cx="5419859" cy="1325563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2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EF9A4E3-8812-0DCF-0C8F-04E260810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ADC453A-DF68-2CBC-F09D-604C150B2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33DED47-C422-5B25-3F6F-FF28B4D1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82"/>
            <a:ext cx="12192000" cy="683232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90A8C72-F88F-D3D5-80ED-9D34B70A2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56" y="1757440"/>
            <a:ext cx="364688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B319616-5270-DC95-A731-2A4169BD6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56" y="5241179"/>
            <a:ext cx="364688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1B469771-8ECD-BADC-2351-1492CD385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01" y="830366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AECFB14-A1CC-79BF-AFEA-7182D5E6C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08" y="4901391"/>
            <a:ext cx="455199" cy="39507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A7FE6B0-DBC2-408C-6C97-B60878CA5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45" y="4380888"/>
            <a:ext cx="455199" cy="39507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F97FCC5-719F-AF04-8725-D2FAAC7FE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01" y="3803754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28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9F8B0E-831D-F30E-1012-73DE67F4C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68E4CE7-C9EA-FA0B-8C10-60792E2E0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07FFBAB-223C-E023-D79A-9D1A4D3B6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71"/>
            <a:ext cx="12192000" cy="682350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26BC710-F9E2-5501-09A8-D302A7606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50" y="2157834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41547C92-0BD2-2941-0A92-E545A37B3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51" y="1395707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99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1D36993-9ADE-13F5-F6A0-A469EF7A9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226839-CF98-7E62-CEB1-ACF550DDE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0963BBD-B0F0-02B3-7E83-2D1305E85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0994" cy="6858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189FB6C-E265-9D47-AA29-0ACF09743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56" y="2812379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C37816D-EDD4-8309-AB13-BB00B7692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56" y="1027906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47A07D6-9213-8159-7BAD-06B8BD39D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56" y="1920142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366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A102AD2-2769-5EBE-1013-3A9FD55CB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0F39A91-D144-E306-110A-58F42E9A7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C2756F8-5A99-7E8E-5BF7-18EF90636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6749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90EC727-A866-DBC1-DD3B-5FBFFA34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8" y="2464562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F589CDA-E8EE-3838-30C0-52106F1C3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9" y="3177160"/>
            <a:ext cx="455199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9E2D1E7-4322-BEB9-5EBA-F6646978D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79" y="2129567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9D276B9-FD30-FCDF-773C-25863A239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7" y="1011110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1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A47BC6B-CB39-1C89-5143-3FE795E0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77DA50F-54DA-4284-01F2-1D37E29DC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EFF1329-AA5B-3AE6-DE56-30FC3AC65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2385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2F0A0FD-E4DA-0337-A4A6-AE9BB7288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3" y="3335623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4A8926E-DAEF-BA31-D4DA-23E9D061E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3" y="1911856"/>
            <a:ext cx="455199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2CF03406-75AB-C385-A527-AB5C0DEE7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3" y="1461128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307E57DC-1EC6-DB94-2A9E-9E00A9C45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9" y="1026425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10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CF2026-F0C0-7C8B-D718-230AE3A31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893F2DF-DE88-0421-F9A2-B6207CFE6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946B636-A750-F646-9094-543F60D37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608"/>
            <a:ext cx="12254200" cy="687160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696FB81-77FC-8282-FDC2-DA842CB4C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3" y="3335623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16ABE42-B8EA-3D0F-1D90-EDE20D4F4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05" y="3846842"/>
            <a:ext cx="455199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6FF2FA0-275F-9436-305D-9DD54D1CF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3" y="4315578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E9BCB63-863B-7227-A8B0-01D17574A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7" y="4732043"/>
            <a:ext cx="455199" cy="39507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DCB2FCE-1903-9D5C-2D76-48DD8A1A3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847" y="2719706"/>
            <a:ext cx="455199" cy="39507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033367E-473F-07B3-D1FC-0AB35963E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41" y="915989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2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666E180-9970-FEBC-14D2-E71A09BC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F4442D2-91F5-6A24-CE0C-F7A7A8E75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0D55A75-2509-D293-BC16-27642F7F4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55" y="161469"/>
            <a:ext cx="11574490" cy="653506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892C3C8-8CBD-8F5E-565D-4D793256D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93" y="979717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3A79E7B-D97A-5EBD-967B-F5605D2A1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" y="1868048"/>
            <a:ext cx="455199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F66AF0E-508A-6770-382F-37CE19308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02" y="2501323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95CE21E-903E-348B-F564-0C12CB420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00" y="3194002"/>
            <a:ext cx="455199" cy="39507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EE56EB49-3F1A-02B8-6FF2-66457057B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93" y="3843978"/>
            <a:ext cx="455199" cy="39507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8F1B25A6-6081-9EE0-D8E0-B02E69995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01" y="4239057"/>
            <a:ext cx="455199" cy="39507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795D662-3C72-A17B-7228-AAEBCC265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93" y="4691493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27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45D95B3-92F4-CEA2-76F7-306FC55F1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EC6882C-1097-5946-CB7B-90356FB09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2D364EF-B1D0-7915-E838-B5788D1A0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4082"/>
            <a:ext cx="12224969" cy="6862082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2967F7B-BD83-FE34-3C77-052700F13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5" y="2032640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5C7AA3E-6EBC-1A6E-77FC-A3662F68A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16" y="3045583"/>
            <a:ext cx="455199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48F0085-C216-0E20-A3A0-0358C931F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32" y="1228173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34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435233A-5F00-AD76-151A-837F9B0D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A7F7CFF-79A9-03E0-CB29-6B078B780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3D84A85-B2B8-B6C7-F1B5-71C8610DA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72" y="5444"/>
            <a:ext cx="12066803" cy="685255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4677F6C-4328-0042-06D8-6FAAF393B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" y="942463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0DC06B08-A1FA-38E7-D8C2-04CBAB30B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93" y="2501659"/>
            <a:ext cx="455199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8A1F4D5-34BF-A860-D3DC-84F635DF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" y="3147908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2E294AD-0D96-683E-CF1F-2ADB9F7B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5" y="3650248"/>
            <a:ext cx="455199" cy="39507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16C6E27D-E1F7-7163-DF3F-6FDE6EB88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0" y="4350127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0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E5F092C-003E-D62E-7392-2A4F98FB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08A7E5F-DC6A-5A52-8650-BE6314EE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8F27A90-B4B6-7D2C-FCA9-C3C8A2853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EFC79D7-B356-8DCF-E7F4-F4EEF32A2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D5BA07D-2A5E-818A-89D2-2996C3514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4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997DFD2-78F8-C7D2-CE0C-29BF9ECB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F9718C9-B4AD-ECD2-761C-132D8A53C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100C644-4CFD-C116-5A32-6CFC71F4A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9651" cy="6949440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50FDFF7-5E7F-AB79-2FA3-E7D65C4E9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13" y="5500037"/>
            <a:ext cx="455199" cy="395079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40374945-FE1E-67D2-0F68-9F5F78E4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" y="4122524"/>
            <a:ext cx="455199" cy="395079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24E5C795-437C-F7A8-9FF5-3F490CD46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8" y="2101864"/>
            <a:ext cx="455199" cy="395079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C59A2306-2A7E-8CB7-61D6-351D0DCA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7" y="1295609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7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50798E1-BEA9-E71E-BF30-0E790E5EC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37E130F-27A1-7B1E-5001-A212766D4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746629F-202C-7218-46FB-60765AAB5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713"/>
            <a:ext cx="12192000" cy="6905114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15FAB74-1E32-1892-45B1-977BD4EC5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8" y="2534680"/>
            <a:ext cx="364688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D2AF197-9893-CC83-8969-4EB53C8B8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5" y="1585564"/>
            <a:ext cx="455199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F81541A-D810-7C9E-3336-C5D40CE743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3" y="1190485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4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F8090DE-792D-36F7-E6E0-37B75F481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E7B4EE1-AADF-52A2-2FA4-FD5F7115F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8F9E135C-1D32-A457-A028-07E8A614C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" y="0"/>
            <a:ext cx="11995950" cy="68580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BA6B992-BCD9-5C8A-342C-1AF98F41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0" y="1048992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889344B7-68D4-9D3C-310C-BA38F081B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2156470"/>
            <a:ext cx="455199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D1F9097-C0F3-4097-054F-3329B5B50D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2888143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B448D01-C0B7-75FD-7EFD-B78A96189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3242"/>
            <a:ext cx="455199" cy="39507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40408148-6E6D-5D16-B155-95EDE31FE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832218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3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7F2657C-FC4C-E7C6-86EC-AAA213750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C1FAC24-7724-A885-6369-25FCF1B36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6FFB9FD-71D0-DA89-83FB-C4D0477BE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0"/>
            <a:ext cx="12082272" cy="6892006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AA4D516-8379-952B-4004-FF8B1778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" y="2472810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E5FC457-1793-A25A-5B26-0BC1350F6C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5" y="1430546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5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0C65AC9-C6E0-88B0-A34E-3510F972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2F7B0FC-435E-2112-0996-9FF5BAE3E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611E4E30-F7A8-763D-C827-E5BC93D01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0"/>
            <a:ext cx="12082272" cy="6863644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46C167D-837E-2923-2B3C-062792BE6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8" y="1690688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56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1097E8B-5CCB-04F4-5800-40B8D61C7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6250ED1-D680-C10A-B0C1-FCEC2FA35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A1A5CD9-B30C-001B-2DF1-46F690978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" y="0"/>
            <a:ext cx="12091416" cy="6859255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16217A2-1540-6F88-609C-2BBAB5B3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" y="1027906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9E62982-CC9A-AA4F-A9A3-ED7C3A46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6" y="1715437"/>
            <a:ext cx="455199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9EB777B-7A3C-144B-AAE4-C83780F8F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4" y="2674466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BAFAC203-88D0-24BB-0FA3-ED8D508B2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" y="3408092"/>
            <a:ext cx="455199" cy="39507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C94B47FD-B86D-272C-EFD8-4288D55E7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3" y="3831034"/>
            <a:ext cx="455199" cy="39507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128A329-A3C2-ED14-D356-FE4B1C263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7" y="4766860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6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DD6E80E-55E1-84ED-E24F-2BC53CD1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D89FFA8-309B-D191-C7F4-55246465D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92482EE-362C-D152-74CD-9DBE7AF9C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6768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1CE82EB-37B2-6294-E570-192BC70CA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01" y="3899600"/>
            <a:ext cx="455199" cy="395079"/>
          </a:xfrm>
          <a:prstGeom prst="rect">
            <a:avLst/>
          </a:prstGeom>
        </p:spPr>
      </p:pic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8AA2932-30AF-38AE-666E-6B26525E0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69" y="5261569"/>
            <a:ext cx="455199" cy="395079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B0E354DF-2197-F4F0-94BB-0A6278304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69" y="4554363"/>
            <a:ext cx="455199" cy="39507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F648F86-8A7F-C8BA-CC6B-AD0F70223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93" y="3192394"/>
            <a:ext cx="455199" cy="395079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A66E671B-0097-B8F4-4498-D58DE6CE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97" y="2006293"/>
            <a:ext cx="455199" cy="395079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FB0AB90-D18F-C2C5-5844-6889E8D90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93" y="1295609"/>
            <a:ext cx="455199" cy="39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74458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0</Words>
  <Application>Microsoft Office PowerPoint</Application>
  <PresentationFormat>แบบจอกว้าง</PresentationFormat>
  <Paragraphs>0</Paragraphs>
  <Slides>19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ChainatHospital</dc:creator>
  <cp:lastModifiedBy>ChainatHospital</cp:lastModifiedBy>
  <cp:revision>5</cp:revision>
  <dcterms:created xsi:type="dcterms:W3CDTF">2025-01-13T04:58:57Z</dcterms:created>
  <dcterms:modified xsi:type="dcterms:W3CDTF">2025-01-21T03:17:19Z</dcterms:modified>
</cp:coreProperties>
</file>